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media1.mp3" ContentType="audio/unknown"/>
  <Override PartName="/ppt/media/media2.mp3" ContentType="audi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1336000" cy="1333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3" name="Shape 153"/>
          <p:cNvSpPr/>
          <p:nvPr>
            <p:ph type="sldImg"/>
          </p:nvPr>
        </p:nvSpPr>
        <p:spPr>
          <a:xfrm>
            <a:off x="1143000" y="685800"/>
            <a:ext cx="4572000" cy="3429000"/>
          </a:xfrm>
          <a:prstGeom prst="rect">
            <a:avLst/>
          </a:prstGeom>
        </p:spPr>
        <p:txBody>
          <a:bodyPr/>
          <a:lstStyle/>
          <a:p>
            <a:pPr/>
          </a:p>
        </p:txBody>
      </p:sp>
      <p:sp>
        <p:nvSpPr>
          <p:cNvPr id="154" name="Shape 15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800100" latinLnBrk="0">
      <a:defRPr sz="3000">
        <a:latin typeface="+mn-lt"/>
        <a:ea typeface="+mn-ea"/>
        <a:cs typeface="+mn-cs"/>
        <a:sym typeface="Lucida Grande"/>
      </a:defRPr>
    </a:lvl1pPr>
    <a:lvl2pPr indent="228600" defTabSz="800100" latinLnBrk="0">
      <a:defRPr sz="3000">
        <a:latin typeface="+mn-lt"/>
        <a:ea typeface="+mn-ea"/>
        <a:cs typeface="+mn-cs"/>
        <a:sym typeface="Lucida Grande"/>
      </a:defRPr>
    </a:lvl2pPr>
    <a:lvl3pPr indent="457200" defTabSz="800100" latinLnBrk="0">
      <a:defRPr sz="3000">
        <a:latin typeface="+mn-lt"/>
        <a:ea typeface="+mn-ea"/>
        <a:cs typeface="+mn-cs"/>
        <a:sym typeface="Lucida Grande"/>
      </a:defRPr>
    </a:lvl3pPr>
    <a:lvl4pPr indent="685800" defTabSz="800100" latinLnBrk="0">
      <a:defRPr sz="3000">
        <a:latin typeface="+mn-lt"/>
        <a:ea typeface="+mn-ea"/>
        <a:cs typeface="+mn-cs"/>
        <a:sym typeface="Lucida Grande"/>
      </a:defRPr>
    </a:lvl4pPr>
    <a:lvl5pPr indent="914400" defTabSz="800100" latinLnBrk="0">
      <a:defRPr sz="3000">
        <a:latin typeface="+mn-lt"/>
        <a:ea typeface="+mn-ea"/>
        <a:cs typeface="+mn-cs"/>
        <a:sym typeface="Lucida Grande"/>
      </a:defRPr>
    </a:lvl5pPr>
    <a:lvl6pPr indent="1143000" defTabSz="800100" latinLnBrk="0">
      <a:defRPr sz="3000">
        <a:latin typeface="+mn-lt"/>
        <a:ea typeface="+mn-ea"/>
        <a:cs typeface="+mn-cs"/>
        <a:sym typeface="Lucida Grande"/>
      </a:defRPr>
    </a:lvl6pPr>
    <a:lvl7pPr indent="1371600" defTabSz="800100" latinLnBrk="0">
      <a:defRPr sz="3000">
        <a:latin typeface="+mn-lt"/>
        <a:ea typeface="+mn-ea"/>
        <a:cs typeface="+mn-cs"/>
        <a:sym typeface="Lucida Grande"/>
      </a:defRPr>
    </a:lvl7pPr>
    <a:lvl8pPr indent="1600200" defTabSz="800100" latinLnBrk="0">
      <a:defRPr sz="3000">
        <a:latin typeface="+mn-lt"/>
        <a:ea typeface="+mn-ea"/>
        <a:cs typeface="+mn-cs"/>
        <a:sym typeface="Lucida Grande"/>
      </a:defRPr>
    </a:lvl8pPr>
    <a:lvl9pPr indent="1828800" defTabSz="800100" latinLnBrk="0">
      <a:defRPr sz="3000">
        <a:latin typeface="+mn-lt"/>
        <a:ea typeface="+mn-ea"/>
        <a:cs typeface="+mn-cs"/>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981200" y="2235200"/>
            <a:ext cx="17360900" cy="4508500"/>
          </a:xfrm>
          <a:prstGeom prst="rect">
            <a:avLst/>
          </a:prstGeom>
        </p:spPr>
        <p:txBody>
          <a:bodyPr anchor="b">
            <a:normAutofit fontScale="100000" lnSpcReduction="0"/>
          </a:bodyPr>
          <a:lstStyle/>
          <a:p>
            <a:pPr/>
            <a:r>
              <a:t>Title Text</a:t>
            </a:r>
          </a:p>
        </p:txBody>
      </p:sp>
      <p:sp>
        <p:nvSpPr>
          <p:cNvPr id="12" name="Body Level One…"/>
          <p:cNvSpPr txBox="1"/>
          <p:nvPr>
            <p:ph type="body" sz="quarter" idx="1"/>
          </p:nvPr>
        </p:nvSpPr>
        <p:spPr>
          <a:xfrm>
            <a:off x="1981200" y="6870700"/>
            <a:ext cx="17360900" cy="15494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90" name="Image"/>
          <p:cNvSpPr/>
          <p:nvPr>
            <p:ph type="pic" sz="quarter" idx="21"/>
          </p:nvPr>
        </p:nvSpPr>
        <p:spPr>
          <a:xfrm>
            <a:off x="12573000" y="3454400"/>
            <a:ext cx="5702300" cy="8559052"/>
          </a:xfrm>
          <a:prstGeom prst="rect">
            <a:avLst/>
          </a:prstGeom>
        </p:spPr>
        <p:txBody>
          <a:bodyPr lIns="91439" tIns="45719" rIns="91439" bIns="45719" anchor="t">
            <a:noAutofit/>
          </a:bodyPr>
          <a:lstStyle/>
          <a:p>
            <a:pPr/>
          </a:p>
        </p:txBody>
      </p:sp>
      <p:sp>
        <p:nvSpPr>
          <p:cNvPr id="91" name="Title Text"/>
          <p:cNvSpPr txBox="1"/>
          <p:nvPr>
            <p:ph type="title"/>
          </p:nvPr>
        </p:nvSpPr>
        <p:spPr>
          <a:xfrm>
            <a:off x="1981200" y="342900"/>
            <a:ext cx="17360900" cy="3340100"/>
          </a:xfrm>
          <a:prstGeom prst="rect">
            <a:avLst/>
          </a:prstGeom>
        </p:spPr>
        <p:txBody>
          <a:bodyPr>
            <a:normAutofit fontScale="100000" lnSpcReduction="0"/>
          </a:bodyPr>
          <a:lstStyle/>
          <a:p>
            <a:pPr/>
            <a:r>
              <a:t>Title Text</a:t>
            </a:r>
          </a:p>
        </p:txBody>
      </p:sp>
      <p:sp>
        <p:nvSpPr>
          <p:cNvPr id="92" name="Body Level One…"/>
          <p:cNvSpPr txBox="1"/>
          <p:nvPr>
            <p:ph type="body" sz="half" idx="1"/>
          </p:nvPr>
        </p:nvSpPr>
        <p:spPr>
          <a:xfrm>
            <a:off x="1981200" y="3784600"/>
            <a:ext cx="8458200" cy="7810500"/>
          </a:xfrm>
          <a:prstGeom prst="rect">
            <a:avLst/>
          </a:prstGeom>
        </p:spPr>
        <p:txBody>
          <a:bodyPr/>
          <a:lstStyle>
            <a:lvl1pPr marL="990600" indent="-673100">
              <a:spcBef>
                <a:spcPts val="5200"/>
              </a:spcBef>
              <a:defRPr sz="4200"/>
            </a:lvl1pPr>
            <a:lvl2pPr marL="1435100" indent="-673100">
              <a:spcBef>
                <a:spcPts val="5200"/>
              </a:spcBef>
              <a:defRPr sz="4200"/>
            </a:lvl2pPr>
            <a:lvl3pPr marL="1879600" indent="-673100">
              <a:spcBef>
                <a:spcPts val="5200"/>
              </a:spcBef>
              <a:defRPr sz="4200"/>
            </a:lvl3pPr>
            <a:lvl4pPr marL="2324100" indent="-673100">
              <a:spcBef>
                <a:spcPts val="5200"/>
              </a:spcBef>
              <a:defRPr sz="4200"/>
            </a:lvl4pPr>
            <a:lvl5pPr marL="2768600" indent="-673100">
              <a:spcBef>
                <a:spcPts val="52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00" name="Title Text"/>
          <p:cNvSpPr txBox="1"/>
          <p:nvPr>
            <p:ph type="title"/>
          </p:nvPr>
        </p:nvSpPr>
        <p:spPr>
          <a:xfrm>
            <a:off x="1981200" y="342900"/>
            <a:ext cx="17360900" cy="3340100"/>
          </a:xfrm>
          <a:prstGeom prst="rect">
            <a:avLst/>
          </a:prstGeom>
        </p:spPr>
        <p:txBody>
          <a:bodyPr>
            <a:normAutofit fontScale="100000" lnSpcReduction="0"/>
          </a:bodyPr>
          <a:lstStyle/>
          <a:p>
            <a:pPr/>
            <a:r>
              <a:t>Title Text</a:t>
            </a:r>
          </a:p>
        </p:txBody>
      </p:sp>
      <p:sp>
        <p:nvSpPr>
          <p:cNvPr id="101" name="Body Level One…"/>
          <p:cNvSpPr txBox="1"/>
          <p:nvPr>
            <p:ph type="body" sz="half" idx="1"/>
          </p:nvPr>
        </p:nvSpPr>
        <p:spPr>
          <a:xfrm>
            <a:off x="1981200" y="3784600"/>
            <a:ext cx="8458200" cy="7810500"/>
          </a:xfrm>
          <a:prstGeom prst="rect">
            <a:avLst/>
          </a:prstGeom>
        </p:spPr>
        <p:txBody>
          <a:bodyPr/>
          <a:lstStyle>
            <a:lvl1pPr marL="990600" indent="-673100">
              <a:spcBef>
                <a:spcPts val="5200"/>
              </a:spcBef>
              <a:defRPr sz="4200"/>
            </a:lvl1pPr>
            <a:lvl2pPr marL="1435100" indent="-673100">
              <a:spcBef>
                <a:spcPts val="5200"/>
              </a:spcBef>
              <a:defRPr sz="4200"/>
            </a:lvl2pPr>
            <a:lvl3pPr marL="1879600" indent="-673100">
              <a:spcBef>
                <a:spcPts val="5200"/>
              </a:spcBef>
              <a:defRPr sz="4200"/>
            </a:lvl3pPr>
            <a:lvl4pPr marL="2324100" indent="-673100">
              <a:spcBef>
                <a:spcPts val="5200"/>
              </a:spcBef>
              <a:defRPr sz="4200"/>
            </a:lvl4pPr>
            <a:lvl5pPr marL="2768600" indent="-673100">
              <a:spcBef>
                <a:spcPts val="52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09" name="Title Text"/>
          <p:cNvSpPr txBox="1"/>
          <p:nvPr>
            <p:ph type="title"/>
          </p:nvPr>
        </p:nvSpPr>
        <p:spPr>
          <a:xfrm>
            <a:off x="1981200" y="342900"/>
            <a:ext cx="17360900" cy="3340100"/>
          </a:xfrm>
          <a:prstGeom prst="rect">
            <a:avLst/>
          </a:prstGeom>
        </p:spPr>
        <p:txBody>
          <a:bodyPr>
            <a:normAutofit fontScale="100000" lnSpcReduction="0"/>
          </a:bodyPr>
          <a:lstStyle/>
          <a:p>
            <a:pPr/>
            <a:r>
              <a:t>Title Text</a:t>
            </a:r>
          </a:p>
        </p:txBody>
      </p:sp>
      <p:sp>
        <p:nvSpPr>
          <p:cNvPr id="110" name="Body Level One…"/>
          <p:cNvSpPr txBox="1"/>
          <p:nvPr>
            <p:ph type="body" sz="half" idx="1"/>
          </p:nvPr>
        </p:nvSpPr>
        <p:spPr>
          <a:xfrm>
            <a:off x="11734800" y="3784600"/>
            <a:ext cx="7607300" cy="7810500"/>
          </a:xfrm>
          <a:prstGeom prst="rect">
            <a:avLst/>
          </a:prstGeom>
        </p:spPr>
        <p:txBody>
          <a:bodyPr/>
          <a:lstStyle>
            <a:lvl1pPr marL="990600" indent="-673100">
              <a:spcBef>
                <a:spcPts val="5200"/>
              </a:spcBef>
              <a:defRPr sz="4200"/>
            </a:lvl1pPr>
            <a:lvl2pPr marL="1435100" indent="-673100">
              <a:spcBef>
                <a:spcPts val="5200"/>
              </a:spcBef>
              <a:defRPr sz="4200"/>
            </a:lvl2pPr>
            <a:lvl3pPr marL="1879600" indent="-673100">
              <a:spcBef>
                <a:spcPts val="5200"/>
              </a:spcBef>
              <a:defRPr sz="4200"/>
            </a:lvl3pPr>
            <a:lvl4pPr marL="2324100" indent="-673100">
              <a:spcBef>
                <a:spcPts val="5200"/>
              </a:spcBef>
              <a:defRPr sz="4200"/>
            </a:lvl4pPr>
            <a:lvl5pPr marL="2768600" indent="-673100">
              <a:spcBef>
                <a:spcPts val="52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000000"/>
        </a:solidFill>
      </p:bgPr>
    </p:bg>
    <p:spTree>
      <p:nvGrpSpPr>
        <p:cNvPr id="1" name=""/>
        <p:cNvGrpSpPr/>
        <p:nvPr/>
      </p:nvGrpSpPr>
      <p:grpSpPr>
        <a:xfrm>
          <a:off x="0" y="0"/>
          <a:ext cx="0" cy="0"/>
          <a:chOff x="0" y="0"/>
          <a:chExt cx="0" cy="0"/>
        </a:xfrm>
      </p:grpSpPr>
      <p:sp>
        <p:nvSpPr>
          <p:cNvPr id="118" name="Title Text"/>
          <p:cNvSpPr txBox="1"/>
          <p:nvPr>
            <p:ph type="title"/>
          </p:nvPr>
        </p:nvSpPr>
        <p:spPr>
          <a:xfrm>
            <a:off x="1981200" y="342900"/>
            <a:ext cx="17360900" cy="3340100"/>
          </a:xfrm>
          <a:prstGeom prst="rect">
            <a:avLst/>
          </a:prstGeom>
        </p:spPr>
        <p:txBody>
          <a:bodyPr>
            <a:normAutofit fontScale="100000" lnSpcReduction="0"/>
          </a:bodyPr>
          <a:lstStyle>
            <a:lvl1pPr>
              <a:defRPr>
                <a:solidFill>
                  <a:srgbClr val="FFFFFF"/>
                </a:solidFill>
              </a:defRPr>
            </a:lvl1pPr>
          </a:lstStyle>
          <a:p>
            <a:pPr/>
            <a:r>
              <a:t>Title Text</a:t>
            </a:r>
          </a:p>
        </p:txBody>
      </p:sp>
      <p:sp>
        <p:nvSpPr>
          <p:cNvPr id="119" name="Body Level One…"/>
          <p:cNvSpPr txBox="1"/>
          <p:nvPr>
            <p:ph type="body" idx="1"/>
          </p:nvPr>
        </p:nvSpPr>
        <p:spPr>
          <a:xfrm>
            <a:off x="1981200" y="3784600"/>
            <a:ext cx="17360900" cy="7810500"/>
          </a:xfrm>
          <a:prstGeom prst="rect">
            <a:avLst/>
          </a:prstGeom>
        </p:spPr>
        <p:txBody>
          <a:bodyPr/>
          <a:lstStyle>
            <a:lvl1pPr>
              <a:spcBef>
                <a:spcPts val="3300"/>
              </a:spcBef>
              <a:defRPr>
                <a:solidFill>
                  <a:srgbClr val="FFFFFF"/>
                </a:solidFill>
              </a:defRPr>
            </a:lvl1pPr>
            <a:lvl2pPr>
              <a:spcBef>
                <a:spcPts val="3300"/>
              </a:spcBef>
              <a:defRPr>
                <a:solidFill>
                  <a:srgbClr val="FFFFFF"/>
                </a:solidFill>
              </a:defRPr>
            </a:lvl2pPr>
            <a:lvl3pPr>
              <a:spcBef>
                <a:spcPts val="3300"/>
              </a:spcBef>
              <a:defRPr>
                <a:solidFill>
                  <a:srgbClr val="FFFFFF"/>
                </a:solidFill>
              </a:defRPr>
            </a:lvl3pPr>
            <a:lvl4pPr>
              <a:spcBef>
                <a:spcPts val="3300"/>
              </a:spcBef>
              <a:defRPr>
                <a:solidFill>
                  <a:srgbClr val="FFFFFF"/>
                </a:solidFill>
              </a:defRPr>
            </a:lvl4pPr>
            <a:lvl5pPr>
              <a:spcBef>
                <a:spcPts val="3300"/>
              </a:spcBef>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le and Content">
    <p:bg>
      <p:bgPr>
        <a:solidFill>
          <a:srgbClr val="C6E6E9"/>
        </a:solidFill>
      </p:bgPr>
    </p:bg>
    <p:spTree>
      <p:nvGrpSpPr>
        <p:cNvPr id="1" name=""/>
        <p:cNvGrpSpPr/>
        <p:nvPr/>
      </p:nvGrpSpPr>
      <p:grpSpPr>
        <a:xfrm>
          <a:off x="0" y="0"/>
          <a:ext cx="0" cy="0"/>
          <a:chOff x="0" y="0"/>
          <a:chExt cx="0" cy="0"/>
        </a:xfrm>
      </p:grpSpPr>
      <p:sp>
        <p:nvSpPr>
          <p:cNvPr id="127" name="Title Text"/>
          <p:cNvSpPr txBox="1"/>
          <p:nvPr>
            <p:ph type="title"/>
          </p:nvPr>
        </p:nvSpPr>
        <p:spPr>
          <a:xfrm>
            <a:off x="2667000" y="179037"/>
            <a:ext cx="16002002" cy="2932465"/>
          </a:xfrm>
          <a:prstGeom prst="rect">
            <a:avLst/>
          </a:prstGeom>
        </p:spPr>
        <p:txBody>
          <a:bodyPr lIns="74083" tIns="74083" rIns="74083" bIns="74083">
            <a:normAutofit fontScale="100000" lnSpcReduction="0"/>
          </a:bodyPr>
          <a:lstStyle>
            <a:lvl1pPr defTabSz="914400">
              <a:defRPr sz="8400">
                <a:uFill>
                  <a:solidFill>
                    <a:srgbClr val="000000"/>
                  </a:solidFill>
                </a:uFill>
                <a:latin typeface="Arial"/>
                <a:ea typeface="Arial"/>
                <a:cs typeface="Arial"/>
                <a:sym typeface="Arial"/>
              </a:defRPr>
            </a:lvl1pPr>
          </a:lstStyle>
          <a:p>
            <a:pPr/>
            <a:r>
              <a:t>Title Text</a:t>
            </a:r>
          </a:p>
        </p:txBody>
      </p:sp>
      <p:sp>
        <p:nvSpPr>
          <p:cNvPr id="128" name="Body Level One…"/>
          <p:cNvSpPr txBox="1"/>
          <p:nvPr>
            <p:ph type="body" idx="1"/>
          </p:nvPr>
        </p:nvSpPr>
        <p:spPr>
          <a:xfrm>
            <a:off x="2667000" y="3111499"/>
            <a:ext cx="16002002" cy="10223504"/>
          </a:xfrm>
          <a:prstGeom prst="rect">
            <a:avLst/>
          </a:prstGeom>
        </p:spPr>
        <p:txBody>
          <a:bodyPr lIns="74083" tIns="74083" rIns="74083" bIns="74083" anchor="t"/>
          <a:lstStyle>
            <a:lvl1pPr marL="664368" indent="-664368" defTabSz="914400">
              <a:spcBef>
                <a:spcPts val="700"/>
              </a:spcBef>
              <a:buClr>
                <a:srgbClr val="000000"/>
              </a:buClr>
              <a:buSzPct val="100000"/>
              <a:defRPr sz="6200">
                <a:uFill>
                  <a:solidFill>
                    <a:srgbClr val="000000"/>
                  </a:solidFill>
                </a:uFill>
                <a:latin typeface="Arial"/>
                <a:ea typeface="Arial"/>
                <a:cs typeface="Arial"/>
                <a:sym typeface="Arial"/>
              </a:defRPr>
            </a:lvl1pPr>
            <a:lvl2pPr marL="1089930" indent="-632731" defTabSz="914400">
              <a:spcBef>
                <a:spcPts val="700"/>
              </a:spcBef>
              <a:buClr>
                <a:srgbClr val="000000"/>
              </a:buClr>
              <a:buSzPct val="100000"/>
              <a:buChar char="–"/>
              <a:defRPr sz="6200">
                <a:uFill>
                  <a:solidFill>
                    <a:srgbClr val="000000"/>
                  </a:solidFill>
                </a:uFill>
                <a:latin typeface="Arial"/>
                <a:ea typeface="Arial"/>
                <a:cs typeface="Arial"/>
                <a:sym typeface="Arial"/>
              </a:defRPr>
            </a:lvl2pPr>
            <a:lvl3pPr marL="1504950" indent="-590550" defTabSz="914400">
              <a:spcBef>
                <a:spcPts val="700"/>
              </a:spcBef>
              <a:buClr>
                <a:srgbClr val="000000"/>
              </a:buClr>
              <a:buSzPct val="100000"/>
              <a:defRPr sz="6200">
                <a:uFill>
                  <a:solidFill>
                    <a:srgbClr val="000000"/>
                  </a:solidFill>
                </a:uFill>
                <a:latin typeface="Arial"/>
                <a:ea typeface="Arial"/>
                <a:cs typeface="Arial"/>
                <a:sym typeface="Arial"/>
              </a:defRPr>
            </a:lvl3pPr>
            <a:lvl4pPr marL="2080257" indent="-708658" defTabSz="914400">
              <a:spcBef>
                <a:spcPts val="700"/>
              </a:spcBef>
              <a:buClr>
                <a:srgbClr val="000000"/>
              </a:buClr>
              <a:buSzPct val="100000"/>
              <a:buChar char="–"/>
              <a:defRPr sz="6200">
                <a:uFill>
                  <a:solidFill>
                    <a:srgbClr val="000000"/>
                  </a:solidFill>
                </a:uFill>
                <a:latin typeface="Arial"/>
                <a:ea typeface="Arial"/>
                <a:cs typeface="Arial"/>
                <a:sym typeface="Arial"/>
              </a:defRPr>
            </a:lvl4pPr>
            <a:lvl5pPr marL="2537457" indent="-708657" defTabSz="914400">
              <a:spcBef>
                <a:spcPts val="700"/>
              </a:spcBef>
              <a:buClr>
                <a:srgbClr val="000000"/>
              </a:buClr>
              <a:buSzPct val="100000"/>
              <a:buChar char="»"/>
              <a:defRPr sz="6200">
                <a:uFill>
                  <a:solidFill>
                    <a:srgbClr val="000000"/>
                  </a:solidFill>
                </a:u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18140851" y="12526257"/>
            <a:ext cx="528150" cy="531064"/>
          </a:xfrm>
          <a:prstGeom prst="rect">
            <a:avLst/>
          </a:prstGeom>
        </p:spPr>
        <p:txBody>
          <a:bodyPr lIns="74083" tIns="74083" rIns="74083" bIns="74083"/>
          <a:lstStyle>
            <a:lvl1pPr algn="r" defTabSz="914400">
              <a:defRPr sz="2600">
                <a:uFill>
                  <a:solidFill>
                    <a:srgbClr val="000000"/>
                  </a:solidFill>
                </a:u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le and Content">
    <p:spTree>
      <p:nvGrpSpPr>
        <p:cNvPr id="1" name=""/>
        <p:cNvGrpSpPr/>
        <p:nvPr/>
      </p:nvGrpSpPr>
      <p:grpSpPr>
        <a:xfrm>
          <a:off x="0" y="0"/>
          <a:ext cx="0" cy="0"/>
          <a:chOff x="0" y="0"/>
          <a:chExt cx="0" cy="0"/>
        </a:xfrm>
      </p:grpSpPr>
      <p:sp>
        <p:nvSpPr>
          <p:cNvPr id="136" name="Title Text"/>
          <p:cNvSpPr txBox="1"/>
          <p:nvPr>
            <p:ph type="title"/>
          </p:nvPr>
        </p:nvSpPr>
        <p:spPr>
          <a:xfrm>
            <a:off x="2667000" y="534017"/>
            <a:ext cx="16002002" cy="2222502"/>
          </a:xfrm>
          <a:prstGeom prst="rect">
            <a:avLst/>
          </a:prstGeom>
        </p:spPr>
        <p:txBody>
          <a:bodyPr lIns="74083" tIns="74083" rIns="74083" bIns="74083">
            <a:normAutofit fontScale="100000" lnSpcReduction="0"/>
          </a:bodyPr>
          <a:lstStyle>
            <a:lvl1pPr defTabSz="914400">
              <a:defRPr sz="8400">
                <a:uFill>
                  <a:solidFill>
                    <a:srgbClr val="000000"/>
                  </a:solidFill>
                </a:uFill>
                <a:latin typeface="Calibri"/>
                <a:ea typeface="Calibri"/>
                <a:cs typeface="Calibri"/>
                <a:sym typeface="Calibri"/>
              </a:defRPr>
            </a:lvl1pPr>
          </a:lstStyle>
          <a:p>
            <a:pPr/>
            <a:r>
              <a:t>Title Text</a:t>
            </a:r>
          </a:p>
        </p:txBody>
      </p:sp>
      <p:sp>
        <p:nvSpPr>
          <p:cNvPr id="137" name="Body Level One…"/>
          <p:cNvSpPr txBox="1"/>
          <p:nvPr>
            <p:ph type="body" idx="1"/>
          </p:nvPr>
        </p:nvSpPr>
        <p:spPr>
          <a:xfrm>
            <a:off x="2667000" y="3111499"/>
            <a:ext cx="16002002" cy="8800484"/>
          </a:xfrm>
          <a:prstGeom prst="rect">
            <a:avLst/>
          </a:prstGeom>
        </p:spPr>
        <p:txBody>
          <a:bodyPr lIns="74083" tIns="74083" rIns="74083" bIns="74083" anchor="t"/>
          <a:lstStyle>
            <a:lvl1pPr marL="664368" indent="-664368" defTabSz="914400">
              <a:spcBef>
                <a:spcPts val="700"/>
              </a:spcBef>
              <a:buClr>
                <a:srgbClr val="000000"/>
              </a:buClr>
              <a:buSzPct val="100000"/>
              <a:buFont typeface="Arial"/>
              <a:defRPr sz="6200">
                <a:uFill>
                  <a:solidFill>
                    <a:srgbClr val="000000"/>
                  </a:solidFill>
                </a:uFill>
                <a:latin typeface="Calibri"/>
                <a:ea typeface="Calibri"/>
                <a:cs typeface="Calibri"/>
                <a:sym typeface="Calibri"/>
              </a:defRPr>
            </a:lvl1pPr>
            <a:lvl2pPr marL="1089930" indent="-632731" defTabSz="914400">
              <a:spcBef>
                <a:spcPts val="700"/>
              </a:spcBef>
              <a:buClr>
                <a:srgbClr val="000000"/>
              </a:buClr>
              <a:buSzPct val="100000"/>
              <a:buFont typeface="Arial"/>
              <a:buChar char="–"/>
              <a:defRPr sz="6200">
                <a:uFill>
                  <a:solidFill>
                    <a:srgbClr val="000000"/>
                  </a:solidFill>
                </a:uFill>
                <a:latin typeface="Calibri"/>
                <a:ea typeface="Calibri"/>
                <a:cs typeface="Calibri"/>
                <a:sym typeface="Calibri"/>
              </a:defRPr>
            </a:lvl2pPr>
            <a:lvl3pPr marL="1504950" indent="-590550" defTabSz="914400">
              <a:spcBef>
                <a:spcPts val="700"/>
              </a:spcBef>
              <a:buClr>
                <a:srgbClr val="000000"/>
              </a:buClr>
              <a:buSzPct val="100000"/>
              <a:buFont typeface="Arial"/>
              <a:defRPr sz="6200">
                <a:uFill>
                  <a:solidFill>
                    <a:srgbClr val="000000"/>
                  </a:solidFill>
                </a:uFill>
                <a:latin typeface="Calibri"/>
                <a:ea typeface="Calibri"/>
                <a:cs typeface="Calibri"/>
                <a:sym typeface="Calibri"/>
              </a:defRPr>
            </a:lvl3pPr>
            <a:lvl4pPr marL="2080257" indent="-708658" defTabSz="914400">
              <a:spcBef>
                <a:spcPts val="700"/>
              </a:spcBef>
              <a:buClr>
                <a:srgbClr val="000000"/>
              </a:buClr>
              <a:buSzPct val="100000"/>
              <a:buFont typeface="Arial"/>
              <a:buChar char="–"/>
              <a:defRPr sz="6200">
                <a:uFill>
                  <a:solidFill>
                    <a:srgbClr val="000000"/>
                  </a:solidFill>
                </a:uFill>
                <a:latin typeface="Calibri"/>
                <a:ea typeface="Calibri"/>
                <a:cs typeface="Calibri"/>
                <a:sym typeface="Calibri"/>
              </a:defRPr>
            </a:lvl4pPr>
            <a:lvl5pPr marL="2537457" indent="-708657" defTabSz="914400">
              <a:spcBef>
                <a:spcPts val="700"/>
              </a:spcBef>
              <a:buClr>
                <a:srgbClr val="000000"/>
              </a:buClr>
              <a:buSzPct val="100000"/>
              <a:buFont typeface="Arial"/>
              <a:buChar char="»"/>
              <a:defRPr sz="6200">
                <a:uFill>
                  <a:solidFill>
                    <a:srgbClr val="000000"/>
                  </a:solidFill>
                </a:u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18224914" y="12601539"/>
            <a:ext cx="444087" cy="442103"/>
          </a:xfrm>
          <a:prstGeom prst="rect">
            <a:avLst/>
          </a:prstGeom>
        </p:spPr>
        <p:txBody>
          <a:bodyPr lIns="74083" tIns="74083" rIns="74083" bIns="74083" anchor="ctr"/>
          <a:lstStyle>
            <a:lvl1pPr algn="r" defTabSz="914400">
              <a:defRPr sz="2200">
                <a:solidFill>
                  <a:srgbClr val="9A9A9A"/>
                </a:solidFill>
                <a:uFill>
                  <a:solidFill>
                    <a:srgbClr val="9A9A9A"/>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le Slide">
    <p:spTree>
      <p:nvGrpSpPr>
        <p:cNvPr id="1" name=""/>
        <p:cNvGrpSpPr/>
        <p:nvPr/>
      </p:nvGrpSpPr>
      <p:grpSpPr>
        <a:xfrm>
          <a:off x="0" y="0"/>
          <a:ext cx="0" cy="0"/>
          <a:chOff x="0" y="0"/>
          <a:chExt cx="0" cy="0"/>
        </a:xfrm>
      </p:grpSpPr>
      <p:sp>
        <p:nvSpPr>
          <p:cNvPr id="145" name="Title Text"/>
          <p:cNvSpPr txBox="1"/>
          <p:nvPr>
            <p:ph type="title"/>
          </p:nvPr>
        </p:nvSpPr>
        <p:spPr>
          <a:xfrm>
            <a:off x="3111500" y="4142492"/>
            <a:ext cx="15113002" cy="2858385"/>
          </a:xfrm>
          <a:prstGeom prst="rect">
            <a:avLst/>
          </a:prstGeom>
        </p:spPr>
        <p:txBody>
          <a:bodyPr lIns="74083" tIns="74083" rIns="74083" bIns="74083">
            <a:normAutofit fontScale="100000" lnSpcReduction="0"/>
          </a:bodyPr>
          <a:lstStyle>
            <a:lvl1pPr defTabSz="914400">
              <a:defRPr sz="8000">
                <a:uFill>
                  <a:solidFill>
                    <a:srgbClr val="000000"/>
                  </a:solidFill>
                </a:uFill>
                <a:latin typeface="Calibri"/>
                <a:ea typeface="Calibri"/>
                <a:cs typeface="Calibri"/>
                <a:sym typeface="Calibri"/>
              </a:defRPr>
            </a:lvl1pPr>
          </a:lstStyle>
          <a:p>
            <a:pPr/>
            <a:r>
              <a:t>Title Text</a:t>
            </a:r>
          </a:p>
        </p:txBody>
      </p:sp>
      <p:sp>
        <p:nvSpPr>
          <p:cNvPr id="146" name="Body Level One…"/>
          <p:cNvSpPr txBox="1"/>
          <p:nvPr>
            <p:ph type="body" sz="quarter" idx="1"/>
          </p:nvPr>
        </p:nvSpPr>
        <p:spPr>
          <a:xfrm>
            <a:off x="4445000" y="7556500"/>
            <a:ext cx="12446000" cy="3407834"/>
          </a:xfrm>
          <a:prstGeom prst="rect">
            <a:avLst/>
          </a:prstGeom>
        </p:spPr>
        <p:txBody>
          <a:bodyPr lIns="74083" tIns="74083" rIns="74083" bIns="74083" anchor="t"/>
          <a:lstStyle>
            <a:lvl1pPr marL="0" indent="0" algn="ctr" defTabSz="914400">
              <a:spcBef>
                <a:spcPts val="700"/>
              </a:spcBef>
              <a:buSzTx/>
              <a:buNone/>
              <a:defRPr sz="5800">
                <a:solidFill>
                  <a:srgbClr val="9A9A9A"/>
                </a:solidFill>
                <a:uFill>
                  <a:solidFill>
                    <a:srgbClr val="9A9A9A"/>
                  </a:solidFill>
                </a:uFill>
                <a:latin typeface="Calibri"/>
                <a:ea typeface="Calibri"/>
                <a:cs typeface="Calibri"/>
                <a:sym typeface="Calibri"/>
              </a:defRPr>
            </a:lvl1pPr>
            <a:lvl2pPr marL="0" indent="0" algn="ctr" defTabSz="914400">
              <a:spcBef>
                <a:spcPts val="700"/>
              </a:spcBef>
              <a:buSzTx/>
              <a:buNone/>
              <a:defRPr sz="5800">
                <a:solidFill>
                  <a:srgbClr val="9A9A9A"/>
                </a:solidFill>
                <a:uFill>
                  <a:solidFill>
                    <a:srgbClr val="9A9A9A"/>
                  </a:solidFill>
                </a:uFill>
                <a:latin typeface="Calibri"/>
                <a:ea typeface="Calibri"/>
                <a:cs typeface="Calibri"/>
                <a:sym typeface="Calibri"/>
              </a:defRPr>
            </a:lvl2pPr>
            <a:lvl3pPr marL="0" indent="0" algn="ctr" defTabSz="914400">
              <a:spcBef>
                <a:spcPts val="700"/>
              </a:spcBef>
              <a:buSzTx/>
              <a:buNone/>
              <a:defRPr sz="5800">
                <a:solidFill>
                  <a:srgbClr val="9A9A9A"/>
                </a:solidFill>
                <a:uFill>
                  <a:solidFill>
                    <a:srgbClr val="9A9A9A"/>
                  </a:solidFill>
                </a:uFill>
                <a:latin typeface="Calibri"/>
                <a:ea typeface="Calibri"/>
                <a:cs typeface="Calibri"/>
                <a:sym typeface="Calibri"/>
              </a:defRPr>
            </a:lvl3pPr>
            <a:lvl4pPr marL="0" indent="0" algn="ctr" defTabSz="914400">
              <a:spcBef>
                <a:spcPts val="700"/>
              </a:spcBef>
              <a:buSzTx/>
              <a:buNone/>
              <a:defRPr sz="5800">
                <a:solidFill>
                  <a:srgbClr val="9A9A9A"/>
                </a:solidFill>
                <a:uFill>
                  <a:solidFill>
                    <a:srgbClr val="9A9A9A"/>
                  </a:solidFill>
                </a:uFill>
                <a:latin typeface="Calibri"/>
                <a:ea typeface="Calibri"/>
                <a:cs typeface="Calibri"/>
                <a:sym typeface="Calibri"/>
              </a:defRPr>
            </a:lvl4pPr>
            <a:lvl5pPr marL="0" indent="0" algn="ctr" defTabSz="914400">
              <a:spcBef>
                <a:spcPts val="700"/>
              </a:spcBef>
              <a:buSzTx/>
              <a:buNone/>
              <a:defRPr sz="5800">
                <a:solidFill>
                  <a:srgbClr val="9A9A9A"/>
                </a:solidFill>
                <a:uFill>
                  <a:solidFill>
                    <a:srgbClr val="9A9A9A"/>
                  </a:solidFill>
                </a:u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47" name="Slide Number"/>
          <p:cNvSpPr txBox="1"/>
          <p:nvPr>
            <p:ph type="sldNum" sz="quarter" idx="2"/>
          </p:nvPr>
        </p:nvSpPr>
        <p:spPr>
          <a:xfrm>
            <a:off x="18250662" y="12638599"/>
            <a:ext cx="418340" cy="396909"/>
          </a:xfrm>
          <a:prstGeom prst="rect">
            <a:avLst/>
          </a:prstGeom>
        </p:spPr>
        <p:txBody>
          <a:bodyPr lIns="74083" tIns="74083" rIns="74083" bIns="74083" anchor="ctr"/>
          <a:lstStyle>
            <a:lvl1pPr algn="r" defTabSz="914400">
              <a:defRPr sz="2000">
                <a:solidFill>
                  <a:srgbClr val="9A9A9A"/>
                </a:solidFill>
                <a:uFill>
                  <a:solidFill>
                    <a:srgbClr val="9A9A9A"/>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0" name="Title Text"/>
          <p:cNvSpPr txBox="1"/>
          <p:nvPr>
            <p:ph type="title"/>
          </p:nvPr>
        </p:nvSpPr>
        <p:spPr>
          <a:xfrm>
            <a:off x="1981200" y="342900"/>
            <a:ext cx="17360900" cy="3340100"/>
          </a:xfrm>
          <a:prstGeom prst="rect">
            <a:avLst/>
          </a:prstGeom>
        </p:spPr>
        <p:txBody>
          <a:bodyPr>
            <a:normAutofit fontScale="100000" lnSpcReduction="0"/>
          </a:bodyPr>
          <a:lstStyle/>
          <a:p>
            <a:pPr/>
            <a:r>
              <a:t>Title Text</a:t>
            </a:r>
          </a:p>
        </p:txBody>
      </p:sp>
      <p:sp>
        <p:nvSpPr>
          <p:cNvPr id="21" name="Body Level One…"/>
          <p:cNvSpPr txBox="1"/>
          <p:nvPr>
            <p:ph type="body" idx="1"/>
          </p:nvPr>
        </p:nvSpPr>
        <p:spPr>
          <a:xfrm>
            <a:off x="1981200" y="3784600"/>
            <a:ext cx="17360900" cy="7810500"/>
          </a:xfrm>
          <a:prstGeom prst="rect">
            <a:avLst/>
          </a:prstGeom>
        </p:spPr>
        <p:txBody>
          <a:bodyPr numCol="2" spcCol="868044" anchor="t"/>
          <a:lstStyle>
            <a:lvl1pPr marL="990600" indent="-673100">
              <a:spcBef>
                <a:spcPts val="5200"/>
              </a:spcBef>
              <a:defRPr sz="4200"/>
            </a:lvl1pPr>
            <a:lvl2pPr marL="1435100" indent="-673100">
              <a:spcBef>
                <a:spcPts val="5200"/>
              </a:spcBef>
              <a:defRPr sz="4200"/>
            </a:lvl2pPr>
            <a:lvl3pPr marL="1879600" indent="-673100">
              <a:spcBef>
                <a:spcPts val="5200"/>
              </a:spcBef>
              <a:defRPr sz="4200"/>
            </a:lvl3pPr>
            <a:lvl4pPr marL="2324100" indent="-673100">
              <a:spcBef>
                <a:spcPts val="5200"/>
              </a:spcBef>
              <a:defRPr sz="4200"/>
            </a:lvl4pPr>
            <a:lvl5pPr marL="2768600" indent="-673100">
              <a:spcBef>
                <a:spcPts val="52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2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4" name="Title Text"/>
          <p:cNvSpPr txBox="1"/>
          <p:nvPr>
            <p:ph type="title"/>
          </p:nvPr>
        </p:nvSpPr>
        <p:spPr>
          <a:xfrm>
            <a:off x="1981200" y="342900"/>
            <a:ext cx="17360900" cy="3340100"/>
          </a:xfrm>
          <a:prstGeom prst="rect">
            <a:avLst/>
          </a:prstGeom>
        </p:spPr>
        <p:txBody>
          <a:bodyPr>
            <a:normAutofit fontScale="100000" lnSpcReduction="0"/>
          </a:bodyPr>
          <a:lstStyle/>
          <a:p>
            <a:pPr/>
            <a:r>
              <a:t>Title Text</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52" name="Image"/>
          <p:cNvSpPr/>
          <p:nvPr>
            <p:ph type="pic" sz="half" idx="21"/>
          </p:nvPr>
        </p:nvSpPr>
        <p:spPr>
          <a:xfrm>
            <a:off x="5397500" y="2882900"/>
            <a:ext cx="10528301" cy="6531234"/>
          </a:xfrm>
          <a:prstGeom prst="rect">
            <a:avLst/>
          </a:prstGeom>
        </p:spPr>
        <p:txBody>
          <a:bodyPr lIns="91439" tIns="45719" rIns="91439" bIns="45719" anchor="t">
            <a:noAutofit/>
          </a:bodyPr>
          <a:lstStyle/>
          <a:p>
            <a:pPr/>
          </a:p>
        </p:txBody>
      </p:sp>
      <p:sp>
        <p:nvSpPr>
          <p:cNvPr id="53" name="Title Text"/>
          <p:cNvSpPr txBox="1"/>
          <p:nvPr>
            <p:ph type="title"/>
          </p:nvPr>
        </p:nvSpPr>
        <p:spPr>
          <a:xfrm>
            <a:off x="1981200" y="10071100"/>
            <a:ext cx="17360900" cy="2324100"/>
          </a:xfrm>
          <a:prstGeom prst="rect">
            <a:avLst/>
          </a:prstGeom>
        </p:spPr>
        <p:txBody>
          <a:bodyPr>
            <a:normAutofit fontScale="100000" lnSpcReduction="0"/>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61" name="Image"/>
          <p:cNvSpPr/>
          <p:nvPr>
            <p:ph type="pic" sz="half" idx="21"/>
          </p:nvPr>
        </p:nvSpPr>
        <p:spPr>
          <a:xfrm>
            <a:off x="5397500" y="2882900"/>
            <a:ext cx="10528301" cy="6531234"/>
          </a:xfrm>
          <a:prstGeom prst="rect">
            <a:avLst/>
          </a:prstGeom>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62" name="Title Text"/>
          <p:cNvSpPr txBox="1"/>
          <p:nvPr>
            <p:ph type="title"/>
          </p:nvPr>
        </p:nvSpPr>
        <p:spPr>
          <a:xfrm>
            <a:off x="1981200" y="10071100"/>
            <a:ext cx="17360900" cy="2324100"/>
          </a:xfrm>
          <a:prstGeom prst="rect">
            <a:avLst/>
          </a:prstGeom>
        </p:spPr>
        <p:txBody>
          <a:bodyPr>
            <a:normAutofit fontScale="100000" lnSpcReduction="0"/>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70" name="Image"/>
          <p:cNvSpPr/>
          <p:nvPr>
            <p:ph type="pic" sz="half" idx="21"/>
          </p:nvPr>
        </p:nvSpPr>
        <p:spPr>
          <a:xfrm>
            <a:off x="12103100" y="1651000"/>
            <a:ext cx="6629400" cy="9950613"/>
          </a:xfrm>
          <a:prstGeom prst="rect">
            <a:avLst/>
          </a:prstGeom>
        </p:spPr>
        <p:txBody>
          <a:bodyPr lIns="91439" tIns="45719" rIns="91439" bIns="45719" anchor="t">
            <a:noAutofit/>
          </a:bodyPr>
          <a:lstStyle/>
          <a:p>
            <a:pPr/>
          </a:p>
        </p:txBody>
      </p:sp>
      <p:sp>
        <p:nvSpPr>
          <p:cNvPr id="71" name="Title Text"/>
          <p:cNvSpPr txBox="1"/>
          <p:nvPr>
            <p:ph type="title"/>
          </p:nvPr>
        </p:nvSpPr>
        <p:spPr>
          <a:xfrm>
            <a:off x="1981200" y="2082800"/>
            <a:ext cx="9652000" cy="4508500"/>
          </a:xfrm>
          <a:prstGeom prst="rect">
            <a:avLst/>
          </a:prstGeom>
        </p:spPr>
        <p:txBody>
          <a:bodyPr anchor="b">
            <a:normAutofit fontScale="100000" lnSpcReduction="0"/>
          </a:bodyPr>
          <a:lstStyle>
            <a:lvl1pPr>
              <a:defRPr sz="9400"/>
            </a:lvl1pPr>
          </a:lstStyle>
          <a:p>
            <a:pPr/>
            <a:r>
              <a:t>Title Text</a:t>
            </a:r>
          </a:p>
        </p:txBody>
      </p:sp>
      <p:sp>
        <p:nvSpPr>
          <p:cNvPr id="72" name="Body Level One…"/>
          <p:cNvSpPr txBox="1"/>
          <p:nvPr>
            <p:ph type="body" sz="quarter" idx="1"/>
          </p:nvPr>
        </p:nvSpPr>
        <p:spPr>
          <a:xfrm>
            <a:off x="1981200" y="6705600"/>
            <a:ext cx="9652000" cy="45085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80" name="Image"/>
          <p:cNvSpPr/>
          <p:nvPr>
            <p:ph type="pic" sz="half" idx="21"/>
          </p:nvPr>
        </p:nvSpPr>
        <p:spPr>
          <a:xfrm>
            <a:off x="12103100" y="1651000"/>
            <a:ext cx="6629400" cy="9950613"/>
          </a:xfrm>
          <a:prstGeom prst="rect">
            <a:avLst/>
          </a:prstGeom>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81" name="Title Text"/>
          <p:cNvSpPr txBox="1"/>
          <p:nvPr>
            <p:ph type="title"/>
          </p:nvPr>
        </p:nvSpPr>
        <p:spPr>
          <a:xfrm>
            <a:off x="1981200" y="2082800"/>
            <a:ext cx="9652000" cy="4508500"/>
          </a:xfrm>
          <a:prstGeom prst="rect">
            <a:avLst/>
          </a:prstGeom>
        </p:spPr>
        <p:txBody>
          <a:bodyPr anchor="b">
            <a:normAutofit fontScale="100000" lnSpcReduction="0"/>
          </a:bodyPr>
          <a:lstStyle>
            <a:lvl1pPr>
              <a:defRPr sz="9400"/>
            </a:lvl1pPr>
          </a:lstStyle>
          <a:p>
            <a:pPr/>
            <a:r>
              <a:t>Title Text</a:t>
            </a:r>
          </a:p>
        </p:txBody>
      </p:sp>
      <p:sp>
        <p:nvSpPr>
          <p:cNvPr id="82" name="Body Level One…"/>
          <p:cNvSpPr txBox="1"/>
          <p:nvPr>
            <p:ph type="body" sz="quarter" idx="1"/>
          </p:nvPr>
        </p:nvSpPr>
        <p:spPr>
          <a:xfrm>
            <a:off x="1981200" y="6705600"/>
            <a:ext cx="9652000" cy="45085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1981200" y="1727200"/>
            <a:ext cx="17360900" cy="9867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3196695" y="2667000"/>
            <a:ext cx="17068801" cy="9044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lide Number"/>
          <p:cNvSpPr txBox="1"/>
          <p:nvPr>
            <p:ph type="sldNum" sz="quarter" idx="2"/>
          </p:nvPr>
        </p:nvSpPr>
        <p:spPr>
          <a:xfrm>
            <a:off x="10439400" y="12687300"/>
            <a:ext cx="444501" cy="482600"/>
          </a:xfrm>
          <a:prstGeom prst="rect">
            <a:avLst/>
          </a:prstGeom>
          <a:ln w="12700">
            <a:miter lim="400000"/>
          </a:ln>
        </p:spPr>
        <p:txBody>
          <a:bodyPr wrap="none" lIns="63500" tIns="63500" rIns="63500" bIns="63500">
            <a:spAutoFit/>
          </a:bodyPr>
          <a:lstStyle>
            <a:lvl1pPr algn="ctr" defTabSz="800100">
              <a:defRPr sz="2400">
                <a:latin typeface="Gill Sans"/>
                <a:ea typeface="Gill Sans"/>
                <a:cs typeface="Gill Sans"/>
                <a:sym typeface="Gill San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800100" rtl="0" latinLnBrk="0">
        <a:lnSpc>
          <a:spcPct val="100000"/>
        </a:lnSpc>
        <a:spcBef>
          <a:spcPts val="0"/>
        </a:spcBef>
        <a:spcAft>
          <a:spcPts val="0"/>
        </a:spcAft>
        <a:buClrTx/>
        <a:buSzTx/>
        <a:buFontTx/>
        <a:buNone/>
        <a:tabLst/>
        <a:defRPr b="0" baseline="0" cap="none" i="0" spc="0" strike="noStrike" sz="11400" u="none">
          <a:solidFill>
            <a:srgbClr val="000000"/>
          </a:solidFill>
          <a:uFillTx/>
          <a:latin typeface="Gill Sans"/>
          <a:ea typeface="Gill Sans"/>
          <a:cs typeface="Gill Sans"/>
          <a:sym typeface="Gill Sans"/>
        </a:defRPr>
      </a:lvl1pPr>
      <a:lvl2pPr marL="0" marR="0" indent="0" algn="ctr" defTabSz="800100" rtl="0" latinLnBrk="0">
        <a:lnSpc>
          <a:spcPct val="100000"/>
        </a:lnSpc>
        <a:spcBef>
          <a:spcPts val="0"/>
        </a:spcBef>
        <a:spcAft>
          <a:spcPts val="0"/>
        </a:spcAft>
        <a:buClrTx/>
        <a:buSzTx/>
        <a:buFontTx/>
        <a:buNone/>
        <a:tabLst/>
        <a:defRPr b="0" baseline="0" cap="none" i="0" spc="0" strike="noStrike" sz="11400" u="none">
          <a:solidFill>
            <a:srgbClr val="000000"/>
          </a:solidFill>
          <a:uFillTx/>
          <a:latin typeface="Gill Sans"/>
          <a:ea typeface="Gill Sans"/>
          <a:cs typeface="Gill Sans"/>
          <a:sym typeface="Gill Sans"/>
        </a:defRPr>
      </a:lvl2pPr>
      <a:lvl3pPr marL="0" marR="0" indent="0" algn="ctr" defTabSz="800100" rtl="0" latinLnBrk="0">
        <a:lnSpc>
          <a:spcPct val="100000"/>
        </a:lnSpc>
        <a:spcBef>
          <a:spcPts val="0"/>
        </a:spcBef>
        <a:spcAft>
          <a:spcPts val="0"/>
        </a:spcAft>
        <a:buClrTx/>
        <a:buSzTx/>
        <a:buFontTx/>
        <a:buNone/>
        <a:tabLst/>
        <a:defRPr b="0" baseline="0" cap="none" i="0" spc="0" strike="noStrike" sz="11400" u="none">
          <a:solidFill>
            <a:srgbClr val="000000"/>
          </a:solidFill>
          <a:uFillTx/>
          <a:latin typeface="Gill Sans"/>
          <a:ea typeface="Gill Sans"/>
          <a:cs typeface="Gill Sans"/>
          <a:sym typeface="Gill Sans"/>
        </a:defRPr>
      </a:lvl3pPr>
      <a:lvl4pPr marL="0" marR="0" indent="0" algn="ctr" defTabSz="800100" rtl="0" latinLnBrk="0">
        <a:lnSpc>
          <a:spcPct val="100000"/>
        </a:lnSpc>
        <a:spcBef>
          <a:spcPts val="0"/>
        </a:spcBef>
        <a:spcAft>
          <a:spcPts val="0"/>
        </a:spcAft>
        <a:buClrTx/>
        <a:buSzTx/>
        <a:buFontTx/>
        <a:buNone/>
        <a:tabLst/>
        <a:defRPr b="0" baseline="0" cap="none" i="0" spc="0" strike="noStrike" sz="11400" u="none">
          <a:solidFill>
            <a:srgbClr val="000000"/>
          </a:solidFill>
          <a:uFillTx/>
          <a:latin typeface="Gill Sans"/>
          <a:ea typeface="Gill Sans"/>
          <a:cs typeface="Gill Sans"/>
          <a:sym typeface="Gill Sans"/>
        </a:defRPr>
      </a:lvl4pPr>
      <a:lvl5pPr marL="0" marR="0" indent="0" algn="ctr" defTabSz="800100" rtl="0" latinLnBrk="0">
        <a:lnSpc>
          <a:spcPct val="100000"/>
        </a:lnSpc>
        <a:spcBef>
          <a:spcPts val="0"/>
        </a:spcBef>
        <a:spcAft>
          <a:spcPts val="0"/>
        </a:spcAft>
        <a:buClrTx/>
        <a:buSzTx/>
        <a:buFontTx/>
        <a:buNone/>
        <a:tabLst/>
        <a:defRPr b="0" baseline="0" cap="none" i="0" spc="0" strike="noStrike" sz="11400" u="none">
          <a:solidFill>
            <a:srgbClr val="000000"/>
          </a:solidFill>
          <a:uFillTx/>
          <a:latin typeface="Gill Sans"/>
          <a:ea typeface="Gill Sans"/>
          <a:cs typeface="Gill Sans"/>
          <a:sym typeface="Gill Sans"/>
        </a:defRPr>
      </a:lvl5pPr>
      <a:lvl6pPr marL="0" marR="0" indent="0" algn="ctr" defTabSz="800100" rtl="0" latinLnBrk="0">
        <a:lnSpc>
          <a:spcPct val="100000"/>
        </a:lnSpc>
        <a:spcBef>
          <a:spcPts val="0"/>
        </a:spcBef>
        <a:spcAft>
          <a:spcPts val="0"/>
        </a:spcAft>
        <a:buClrTx/>
        <a:buSzTx/>
        <a:buFontTx/>
        <a:buNone/>
        <a:tabLst/>
        <a:defRPr b="0" baseline="0" cap="none" i="0" spc="0" strike="noStrike" sz="11400" u="none">
          <a:solidFill>
            <a:srgbClr val="000000"/>
          </a:solidFill>
          <a:uFillTx/>
          <a:latin typeface="Gill Sans"/>
          <a:ea typeface="Gill Sans"/>
          <a:cs typeface="Gill Sans"/>
          <a:sym typeface="Gill Sans"/>
        </a:defRPr>
      </a:lvl6pPr>
      <a:lvl7pPr marL="0" marR="0" indent="0" algn="ctr" defTabSz="800100" rtl="0" latinLnBrk="0">
        <a:lnSpc>
          <a:spcPct val="100000"/>
        </a:lnSpc>
        <a:spcBef>
          <a:spcPts val="0"/>
        </a:spcBef>
        <a:spcAft>
          <a:spcPts val="0"/>
        </a:spcAft>
        <a:buClrTx/>
        <a:buSzTx/>
        <a:buFontTx/>
        <a:buNone/>
        <a:tabLst/>
        <a:defRPr b="0" baseline="0" cap="none" i="0" spc="0" strike="noStrike" sz="11400" u="none">
          <a:solidFill>
            <a:srgbClr val="000000"/>
          </a:solidFill>
          <a:uFillTx/>
          <a:latin typeface="Gill Sans"/>
          <a:ea typeface="Gill Sans"/>
          <a:cs typeface="Gill Sans"/>
          <a:sym typeface="Gill Sans"/>
        </a:defRPr>
      </a:lvl7pPr>
      <a:lvl8pPr marL="0" marR="0" indent="0" algn="ctr" defTabSz="800100" rtl="0" latinLnBrk="0">
        <a:lnSpc>
          <a:spcPct val="100000"/>
        </a:lnSpc>
        <a:spcBef>
          <a:spcPts val="0"/>
        </a:spcBef>
        <a:spcAft>
          <a:spcPts val="0"/>
        </a:spcAft>
        <a:buClrTx/>
        <a:buSzTx/>
        <a:buFontTx/>
        <a:buNone/>
        <a:tabLst/>
        <a:defRPr b="0" baseline="0" cap="none" i="0" spc="0" strike="noStrike" sz="11400" u="none">
          <a:solidFill>
            <a:srgbClr val="000000"/>
          </a:solidFill>
          <a:uFillTx/>
          <a:latin typeface="Gill Sans"/>
          <a:ea typeface="Gill Sans"/>
          <a:cs typeface="Gill Sans"/>
          <a:sym typeface="Gill Sans"/>
        </a:defRPr>
      </a:lvl8pPr>
      <a:lvl9pPr marL="0" marR="0" indent="0" algn="ctr" defTabSz="800100" rtl="0" latinLnBrk="0">
        <a:lnSpc>
          <a:spcPct val="100000"/>
        </a:lnSpc>
        <a:spcBef>
          <a:spcPts val="0"/>
        </a:spcBef>
        <a:spcAft>
          <a:spcPts val="0"/>
        </a:spcAft>
        <a:buClrTx/>
        <a:buSzTx/>
        <a:buFontTx/>
        <a:buNone/>
        <a:tabLst/>
        <a:defRPr b="0" baseline="0" cap="none" i="0" spc="0" strike="noStrike" sz="11400" u="none">
          <a:solidFill>
            <a:srgbClr val="000000"/>
          </a:solidFill>
          <a:uFillTx/>
          <a:latin typeface="Gill Sans"/>
          <a:ea typeface="Gill Sans"/>
          <a:cs typeface="Gill Sans"/>
          <a:sym typeface="Gill Sans"/>
        </a:defRPr>
      </a:lvl9pPr>
    </p:titleStyle>
    <p:bodyStyle>
      <a:lvl1pPr marL="1104900" marR="0" indent="-787400" algn="l" defTabSz="800100" rtl="0" latinLnBrk="0">
        <a:lnSpc>
          <a:spcPct val="100000"/>
        </a:lnSpc>
        <a:spcBef>
          <a:spcPts val="6600"/>
        </a:spcBef>
        <a:spcAft>
          <a:spcPts val="0"/>
        </a:spcAft>
        <a:buClrTx/>
        <a:buSzPct val="171000"/>
        <a:buFontTx/>
        <a:buChar char="•"/>
        <a:tabLst/>
        <a:defRPr b="0" baseline="0" cap="none" i="0" spc="0" strike="noStrike" sz="5600" u="none">
          <a:solidFill>
            <a:srgbClr val="000000"/>
          </a:solidFill>
          <a:uFillTx/>
          <a:latin typeface="Gill Sans"/>
          <a:ea typeface="Gill Sans"/>
          <a:cs typeface="Gill Sans"/>
          <a:sym typeface="Gill Sans"/>
        </a:defRPr>
      </a:lvl1pPr>
      <a:lvl2pPr marL="1549400" marR="0" indent="-787400" algn="l" defTabSz="800100" rtl="0" latinLnBrk="0">
        <a:lnSpc>
          <a:spcPct val="100000"/>
        </a:lnSpc>
        <a:spcBef>
          <a:spcPts val="6600"/>
        </a:spcBef>
        <a:spcAft>
          <a:spcPts val="0"/>
        </a:spcAft>
        <a:buClrTx/>
        <a:buSzPct val="171000"/>
        <a:buFontTx/>
        <a:buChar char="•"/>
        <a:tabLst/>
        <a:defRPr b="0" baseline="0" cap="none" i="0" spc="0" strike="noStrike" sz="5600" u="none">
          <a:solidFill>
            <a:srgbClr val="000000"/>
          </a:solidFill>
          <a:uFillTx/>
          <a:latin typeface="Gill Sans"/>
          <a:ea typeface="Gill Sans"/>
          <a:cs typeface="Gill Sans"/>
          <a:sym typeface="Gill Sans"/>
        </a:defRPr>
      </a:lvl2pPr>
      <a:lvl3pPr marL="1993900" marR="0" indent="-787400" algn="l" defTabSz="800100" rtl="0" latinLnBrk="0">
        <a:lnSpc>
          <a:spcPct val="100000"/>
        </a:lnSpc>
        <a:spcBef>
          <a:spcPts val="6600"/>
        </a:spcBef>
        <a:spcAft>
          <a:spcPts val="0"/>
        </a:spcAft>
        <a:buClrTx/>
        <a:buSzPct val="171000"/>
        <a:buFontTx/>
        <a:buChar char="•"/>
        <a:tabLst/>
        <a:defRPr b="0" baseline="0" cap="none" i="0" spc="0" strike="noStrike" sz="5600" u="none">
          <a:solidFill>
            <a:srgbClr val="000000"/>
          </a:solidFill>
          <a:uFillTx/>
          <a:latin typeface="Gill Sans"/>
          <a:ea typeface="Gill Sans"/>
          <a:cs typeface="Gill Sans"/>
          <a:sym typeface="Gill Sans"/>
        </a:defRPr>
      </a:lvl3pPr>
      <a:lvl4pPr marL="2438400" marR="0" indent="-787400" algn="l" defTabSz="800100" rtl="0" latinLnBrk="0">
        <a:lnSpc>
          <a:spcPct val="100000"/>
        </a:lnSpc>
        <a:spcBef>
          <a:spcPts val="6600"/>
        </a:spcBef>
        <a:spcAft>
          <a:spcPts val="0"/>
        </a:spcAft>
        <a:buClrTx/>
        <a:buSzPct val="171000"/>
        <a:buFontTx/>
        <a:buChar char="•"/>
        <a:tabLst/>
        <a:defRPr b="0" baseline="0" cap="none" i="0" spc="0" strike="noStrike" sz="5600" u="none">
          <a:solidFill>
            <a:srgbClr val="000000"/>
          </a:solidFill>
          <a:uFillTx/>
          <a:latin typeface="Gill Sans"/>
          <a:ea typeface="Gill Sans"/>
          <a:cs typeface="Gill Sans"/>
          <a:sym typeface="Gill Sans"/>
        </a:defRPr>
      </a:lvl4pPr>
      <a:lvl5pPr marL="2882900" marR="0" indent="-787400" algn="l" defTabSz="800100" rtl="0" latinLnBrk="0">
        <a:lnSpc>
          <a:spcPct val="100000"/>
        </a:lnSpc>
        <a:spcBef>
          <a:spcPts val="6600"/>
        </a:spcBef>
        <a:spcAft>
          <a:spcPts val="0"/>
        </a:spcAft>
        <a:buClrTx/>
        <a:buSzPct val="171000"/>
        <a:buFontTx/>
        <a:buChar char="•"/>
        <a:tabLst/>
        <a:defRPr b="0" baseline="0" cap="none" i="0" spc="0" strike="noStrike" sz="5600" u="none">
          <a:solidFill>
            <a:srgbClr val="000000"/>
          </a:solidFill>
          <a:uFillTx/>
          <a:latin typeface="Gill Sans"/>
          <a:ea typeface="Gill Sans"/>
          <a:cs typeface="Gill Sans"/>
          <a:sym typeface="Gill Sans"/>
        </a:defRPr>
      </a:lvl5pPr>
      <a:lvl6pPr marL="3238500" marR="0" indent="-787400" algn="l" defTabSz="800100" rtl="0" latinLnBrk="0">
        <a:lnSpc>
          <a:spcPct val="100000"/>
        </a:lnSpc>
        <a:spcBef>
          <a:spcPts val="6600"/>
        </a:spcBef>
        <a:spcAft>
          <a:spcPts val="0"/>
        </a:spcAft>
        <a:buClrTx/>
        <a:buSzPct val="171000"/>
        <a:buFontTx/>
        <a:buChar char="•"/>
        <a:tabLst/>
        <a:defRPr b="0" baseline="0" cap="none" i="0" spc="0" strike="noStrike" sz="5600" u="none">
          <a:solidFill>
            <a:srgbClr val="000000"/>
          </a:solidFill>
          <a:uFillTx/>
          <a:latin typeface="Gill Sans"/>
          <a:ea typeface="Gill Sans"/>
          <a:cs typeface="Gill Sans"/>
          <a:sym typeface="Gill Sans"/>
        </a:defRPr>
      </a:lvl6pPr>
      <a:lvl7pPr marL="3594100" marR="0" indent="-787400" algn="l" defTabSz="800100" rtl="0" latinLnBrk="0">
        <a:lnSpc>
          <a:spcPct val="100000"/>
        </a:lnSpc>
        <a:spcBef>
          <a:spcPts val="6600"/>
        </a:spcBef>
        <a:spcAft>
          <a:spcPts val="0"/>
        </a:spcAft>
        <a:buClrTx/>
        <a:buSzPct val="171000"/>
        <a:buFontTx/>
        <a:buChar char="•"/>
        <a:tabLst/>
        <a:defRPr b="0" baseline="0" cap="none" i="0" spc="0" strike="noStrike" sz="5600" u="none">
          <a:solidFill>
            <a:srgbClr val="000000"/>
          </a:solidFill>
          <a:uFillTx/>
          <a:latin typeface="Gill Sans"/>
          <a:ea typeface="Gill Sans"/>
          <a:cs typeface="Gill Sans"/>
          <a:sym typeface="Gill Sans"/>
        </a:defRPr>
      </a:lvl7pPr>
      <a:lvl8pPr marL="3949700" marR="0" indent="-787400" algn="l" defTabSz="800100" rtl="0" latinLnBrk="0">
        <a:lnSpc>
          <a:spcPct val="100000"/>
        </a:lnSpc>
        <a:spcBef>
          <a:spcPts val="6600"/>
        </a:spcBef>
        <a:spcAft>
          <a:spcPts val="0"/>
        </a:spcAft>
        <a:buClrTx/>
        <a:buSzPct val="171000"/>
        <a:buFontTx/>
        <a:buChar char="•"/>
        <a:tabLst/>
        <a:defRPr b="0" baseline="0" cap="none" i="0" spc="0" strike="noStrike" sz="5600" u="none">
          <a:solidFill>
            <a:srgbClr val="000000"/>
          </a:solidFill>
          <a:uFillTx/>
          <a:latin typeface="Gill Sans"/>
          <a:ea typeface="Gill Sans"/>
          <a:cs typeface="Gill Sans"/>
          <a:sym typeface="Gill Sans"/>
        </a:defRPr>
      </a:lvl8pPr>
      <a:lvl9pPr marL="4305300" marR="0" indent="-787400" algn="l" defTabSz="800100" rtl="0" latinLnBrk="0">
        <a:lnSpc>
          <a:spcPct val="100000"/>
        </a:lnSpc>
        <a:spcBef>
          <a:spcPts val="6600"/>
        </a:spcBef>
        <a:spcAft>
          <a:spcPts val="0"/>
        </a:spcAft>
        <a:buClrTx/>
        <a:buSzPct val="171000"/>
        <a:buFontTx/>
        <a:buChar char="•"/>
        <a:tabLst/>
        <a:defRPr b="0" baseline="0" cap="none" i="0" spc="0" strike="noStrike" sz="5600" u="none">
          <a:solidFill>
            <a:srgbClr val="000000"/>
          </a:solidFill>
          <a:uFillTx/>
          <a:latin typeface="Gill Sans"/>
          <a:ea typeface="Gill Sans"/>
          <a:cs typeface="Gill Sans"/>
          <a:sym typeface="Gill Sans"/>
        </a:defRPr>
      </a:lvl9pPr>
    </p:bodyStyle>
    <p:otherStyle>
      <a:lvl1pPr marL="0" marR="0" indent="0" algn="ctr" defTabSz="8001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0" algn="ctr" defTabSz="8001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0" algn="ctr" defTabSz="8001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0" algn="ctr" defTabSz="8001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0" algn="ctr" defTabSz="8001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0" algn="ctr" defTabSz="8001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0" algn="ctr" defTabSz="8001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0" algn="ctr" defTabSz="8001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0" algn="ctr" defTabSz="8001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media1.mp3"/><Relationship Id="rId3" Type="http://schemas.microsoft.com/office/2007/relationships/media" Target="../media/media1.mp3"/><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Relationship Id="rId3" Type="http://schemas.openxmlformats.org/officeDocument/2006/relationships/image" Target="../media/image8.tif"/><Relationship Id="rId4" Type="http://schemas.openxmlformats.org/officeDocument/2006/relationships/image" Target="../media/image9.tif"/><Relationship Id="rId5" Type="http://schemas.openxmlformats.org/officeDocument/2006/relationships/image" Target="../media/image10.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media2.mp3"/><Relationship Id="rId3" Type="http://schemas.microsoft.com/office/2007/relationships/media" Target="../media/media2.mp3"/><Relationship Id="rId4"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5.tif"/><Relationship Id="rId5" Type="http://schemas.openxmlformats.org/officeDocument/2006/relationships/image" Target="../media/image6.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Rectangle"/>
          <p:cNvSpPr/>
          <p:nvPr/>
        </p:nvSpPr>
        <p:spPr>
          <a:xfrm>
            <a:off x="0" y="0"/>
            <a:ext cx="21336000" cy="2527300"/>
          </a:xfrm>
          <a:prstGeom prst="rect">
            <a:avLst/>
          </a:prstGeom>
          <a:solidFill>
            <a:schemeClr val="accent1"/>
          </a:solidFill>
          <a:ln w="25400">
            <a:solidFill>
              <a:srgbClr val="00631F"/>
            </a:solidFill>
          </a:ln>
          <a:effectLst>
            <a:outerShdw sx="100000" sy="100000" kx="0" ky="0" algn="b" rotWithShape="0" blurRad="38100" dist="25400" dir="5400000">
              <a:srgbClr val="000000">
                <a:alpha val="50000"/>
              </a:srgbClr>
            </a:outerShdw>
          </a:effectLst>
        </p:spPr>
        <p:txBody>
          <a:bodyPr lIns="50800" tIns="50800" rIns="50800" bIns="50800" anchor="ctr"/>
          <a:lstStyle/>
          <a:p>
            <a:pPr>
              <a:defRPr>
                <a:solidFill>
                  <a:srgbClr val="FFFFFF"/>
                </a:solidFill>
                <a:latin typeface="Calibri"/>
                <a:ea typeface="Calibri"/>
                <a:cs typeface="Calibri"/>
                <a:sym typeface="Calibri"/>
              </a:defRPr>
            </a:pPr>
          </a:p>
        </p:txBody>
      </p:sp>
      <p:sp>
        <p:nvSpPr>
          <p:cNvPr id="157" name="Line"/>
          <p:cNvSpPr/>
          <p:nvPr/>
        </p:nvSpPr>
        <p:spPr>
          <a:xfrm>
            <a:off x="0" y="2528570"/>
            <a:ext cx="21336001" cy="2"/>
          </a:xfrm>
          <a:prstGeom prst="line">
            <a:avLst/>
          </a:prstGeom>
          <a:ln w="76200">
            <a:solidFill>
              <a:srgbClr val="000000"/>
            </a:solidFill>
            <a:miter lim="400000"/>
          </a:ln>
        </p:spPr>
        <p:txBody>
          <a:bodyPr lIns="45718" tIns="45718" rIns="45718" bIns="45718"/>
          <a:lstStyle/>
          <a:p>
            <a:pPr/>
          </a:p>
        </p:txBody>
      </p:sp>
      <p:sp>
        <p:nvSpPr>
          <p:cNvPr id="158" name="LI - I understand the difference between pulse and rhythm."/>
          <p:cNvSpPr txBox="1"/>
          <p:nvPr/>
        </p:nvSpPr>
        <p:spPr>
          <a:xfrm>
            <a:off x="2906262" y="626468"/>
            <a:ext cx="18326102"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00100">
              <a:defRPr b="1" sz="8000" u="sng">
                <a:latin typeface="Calibri"/>
                <a:ea typeface="Calibri"/>
                <a:cs typeface="Calibri"/>
                <a:sym typeface="Calibri"/>
              </a:defRPr>
            </a:lvl1pPr>
          </a:lstStyle>
          <a:p>
            <a:pPr/>
            <a:r>
              <a:t>Time Values of Notes</a:t>
            </a:r>
          </a:p>
        </p:txBody>
      </p:sp>
      <p:sp>
        <p:nvSpPr>
          <p:cNvPr id="159" name="Rectangle 9"/>
          <p:cNvSpPr txBox="1"/>
          <p:nvPr/>
        </p:nvSpPr>
        <p:spPr>
          <a:xfrm>
            <a:off x="12737072" y="716118"/>
            <a:ext cx="7945739" cy="1095061"/>
          </a:xfrm>
          <a:prstGeom prst="rect">
            <a:avLst/>
          </a:prstGeom>
          <a:gradFill>
            <a:gsLst>
              <a:gs pos="0">
                <a:schemeClr val="accent4">
                  <a:hueOff val="-782216"/>
                  <a:satOff val="13445"/>
                  <a:lumOff val="36756"/>
                </a:schemeClr>
              </a:gs>
              <a:gs pos="35000">
                <a:srgbClr val="FFD0C3"/>
              </a:gs>
              <a:gs pos="100000">
                <a:schemeClr val="accent4">
                  <a:hueOff val="-854692"/>
                  <a:satOff val="13445"/>
                  <a:lumOff val="48875"/>
                </a:schemeClr>
              </a:gs>
            </a:gsLst>
            <a:lin ang="16200000"/>
          </a:gradFill>
          <a:ln>
            <a:solidFill>
              <a:srgbClr val="DE670B"/>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defRPr sz="3500">
                <a:latin typeface="Calibri"/>
                <a:ea typeface="Calibri"/>
                <a:cs typeface="Calibri"/>
                <a:sym typeface="Calibri"/>
              </a:defRPr>
            </a:lvl1pPr>
          </a:lstStyle>
          <a:p>
            <a:pPr/>
            <a:r>
              <a:t>Key Question: What do you understand by the term beat or pulse?</a:t>
            </a:r>
          </a:p>
        </p:txBody>
      </p:sp>
      <p:sp>
        <p:nvSpPr>
          <p:cNvPr id="160" name="A beat or pulse refers to the steady, regular rhythm that acts as the foundation for a piece of music. It is the basic unit of time, similar to a heartbeat, that you can tap your foot or clap along to."/>
          <p:cNvSpPr txBox="1"/>
          <p:nvPr/>
        </p:nvSpPr>
        <p:spPr>
          <a:xfrm>
            <a:off x="888864" y="2700706"/>
            <a:ext cx="17567742" cy="549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7100">
                <a:latin typeface="Times Roman"/>
                <a:ea typeface="Times Roman"/>
                <a:cs typeface="Times Roman"/>
                <a:sym typeface="Times Roman"/>
              </a:defRPr>
            </a:pPr>
            <a:r>
              <a:t>A </a:t>
            </a:r>
            <a:r>
              <a:rPr b="1"/>
              <a:t>beat</a:t>
            </a:r>
            <a:r>
              <a:t> or </a:t>
            </a:r>
            <a:r>
              <a:rPr b="1"/>
              <a:t>pulse</a:t>
            </a:r>
            <a:r>
              <a:t> refers to the steady, regular rhythm that acts as the foundation for a piece of music. It is the basic unit of time, similar to a heartbeat, that you can tap your foot or clap along to.</a:t>
            </a:r>
          </a:p>
        </p:txBody>
      </p:sp>
      <p:sp>
        <p:nvSpPr>
          <p:cNvPr id="161" name="Listen to this small piece of music…"/>
          <p:cNvSpPr txBox="1"/>
          <p:nvPr/>
        </p:nvSpPr>
        <p:spPr>
          <a:xfrm>
            <a:off x="909973" y="8360512"/>
            <a:ext cx="15990473" cy="226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7100">
                <a:latin typeface="Times Roman"/>
                <a:ea typeface="Times Roman"/>
                <a:cs typeface="Times Roman"/>
                <a:sym typeface="Times Roman"/>
              </a:defRPr>
            </a:pPr>
            <a:r>
              <a:t>Listen to this small piece of music</a:t>
            </a:r>
          </a:p>
          <a:p>
            <a:pPr>
              <a:defRPr sz="7100">
                <a:latin typeface="Times Roman"/>
                <a:ea typeface="Times Roman"/>
                <a:cs typeface="Times Roman"/>
                <a:sym typeface="Times Roman"/>
              </a:defRPr>
            </a:pPr>
            <a:r>
              <a:t>and clap what you think is the beat or pulse.</a:t>
            </a:r>
          </a:p>
        </p:txBody>
      </p:sp>
      <p:pic>
        <p:nvPicPr>
          <p:cNvPr id="162" name="Output 1-2.mp3" descr="Output 1-2.mp3"/>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3527245" y="11782083"/>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8"/>
                                        </p:tgtEl>
                                        <p:attrNameLst>
                                          <p:attrName>style.visibility</p:attrName>
                                        </p:attrNameLst>
                                      </p:cBhvr>
                                      <p:to>
                                        <p:strVal val="visible"/>
                                      </p:to>
                                    </p:set>
                                    <p:animEffect filter="fade" transition="in">
                                      <p:cBhvr>
                                        <p:cTn id="7" dur="75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23" grpId="2" fill="hold">
                                  <p:stCondLst>
                                    <p:cond delay="0"/>
                                  </p:stCondLst>
                                  <p:iterate type="el" backwards="0">
                                    <p:tmAbs val="0"/>
                                  </p:iterate>
                                  <p:childTnLst>
                                    <p:set>
                                      <p:cBhvr>
                                        <p:cTn id="11" fill="hold"/>
                                        <p:tgtEl>
                                          <p:spTgt spid="159"/>
                                        </p:tgtEl>
                                        <p:attrNameLst>
                                          <p:attrName>style.visibility</p:attrName>
                                        </p:attrNameLst>
                                      </p:cBhvr>
                                      <p:to>
                                        <p:strVal val="visible"/>
                                      </p:to>
                                    </p:set>
                                    <p:anim calcmode="lin" valueType="num">
                                      <p:cBhvr>
                                        <p:cTn id="12" dur="1000" fill="hold"/>
                                        <p:tgtEl>
                                          <p:spTgt spid="159"/>
                                        </p:tgtEl>
                                        <p:attrNameLst>
                                          <p:attrName>ppt_w</p:attrName>
                                        </p:attrNameLst>
                                      </p:cBhvr>
                                      <p:tavLst>
                                        <p:tav tm="0">
                                          <p:val>
                                            <p:strVal val="4*#ppt_w"/>
                                          </p:val>
                                        </p:tav>
                                        <p:tav tm="100000">
                                          <p:val>
                                            <p:strVal val="#ppt_w"/>
                                          </p:val>
                                        </p:tav>
                                      </p:tavLst>
                                    </p:anim>
                                    <p:anim calcmode="lin" valueType="num">
                                      <p:cBhvr>
                                        <p:cTn id="13" dur="1000" fill="hold"/>
                                        <p:tgtEl>
                                          <p:spTgt spid="159"/>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8" presetID="2" grpId="3" fill="hold">
                                  <p:stCondLst>
                                    <p:cond delay="0"/>
                                  </p:stCondLst>
                                  <p:iterate type="el" backwards="0">
                                    <p:tmAbs val="0"/>
                                  </p:iterate>
                                  <p:childTnLst>
                                    <p:set>
                                      <p:cBhvr>
                                        <p:cTn id="17" fill="hold"/>
                                        <p:tgtEl>
                                          <p:spTgt spid="160"/>
                                        </p:tgtEl>
                                        <p:attrNameLst>
                                          <p:attrName>style.visibility</p:attrName>
                                        </p:attrNameLst>
                                      </p:cBhvr>
                                      <p:to>
                                        <p:strVal val="visible"/>
                                      </p:to>
                                    </p:set>
                                    <p:anim calcmode="lin" valueType="num">
                                      <p:cBhvr>
                                        <p:cTn id="18" dur="1000" fill="hold"/>
                                        <p:tgtEl>
                                          <p:spTgt spid="160"/>
                                        </p:tgtEl>
                                        <p:attrNameLst>
                                          <p:attrName>ppt_x</p:attrName>
                                        </p:attrNameLst>
                                      </p:cBhvr>
                                      <p:tavLst>
                                        <p:tav tm="0">
                                          <p:val>
                                            <p:strVal val="0-#ppt_w/2"/>
                                          </p:val>
                                        </p:tav>
                                        <p:tav tm="100000">
                                          <p:val>
                                            <p:strVal val="#ppt_x"/>
                                          </p:val>
                                        </p:tav>
                                      </p:tavLst>
                                    </p:anim>
                                    <p:anim calcmode="lin" valueType="num">
                                      <p:cBhvr>
                                        <p:cTn id="19" dur="1000" fill="hold"/>
                                        <p:tgtEl>
                                          <p:spTgt spid="16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6" presetID="23" grpId="4" fill="hold">
                                  <p:stCondLst>
                                    <p:cond delay="0"/>
                                  </p:stCondLst>
                                  <p:iterate type="el" backwards="0">
                                    <p:tmAbs val="0"/>
                                  </p:iterate>
                                  <p:childTnLst>
                                    <p:set>
                                      <p:cBhvr>
                                        <p:cTn id="23" fill="hold"/>
                                        <p:tgtEl>
                                          <p:spTgt spid="161"/>
                                        </p:tgtEl>
                                        <p:attrNameLst>
                                          <p:attrName>style.visibility</p:attrName>
                                        </p:attrNameLst>
                                      </p:cBhvr>
                                      <p:to>
                                        <p:strVal val="visible"/>
                                      </p:to>
                                    </p:set>
                                    <p:anim calcmode="lin" valueType="num">
                                      <p:cBhvr>
                                        <p:cTn id="24" dur="1000" fill="hold"/>
                                        <p:tgtEl>
                                          <p:spTgt spid="161"/>
                                        </p:tgtEl>
                                        <p:attrNameLst>
                                          <p:attrName>ppt_w</p:attrName>
                                        </p:attrNameLst>
                                      </p:cBhvr>
                                      <p:tavLst>
                                        <p:tav tm="0">
                                          <p:val>
                                            <p:fltVal val="0"/>
                                          </p:val>
                                        </p:tav>
                                        <p:tav tm="100000">
                                          <p:val>
                                            <p:strVal val="#ppt_w"/>
                                          </p:val>
                                        </p:tav>
                                      </p:tavLst>
                                    </p:anim>
                                    <p:anim calcmode="lin" valueType="num">
                                      <p:cBhvr>
                                        <p:cTn id="25" dur="1000" fill="hold"/>
                                        <p:tgtEl>
                                          <p:spTgt spid="161"/>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Class="mediacall" nodeType="clickEffect" presetSubtype="0" presetID="1" grpId="5" fill="hold">
                                  <p:stCondLst>
                                    <p:cond delay="0"/>
                                  </p:stCondLst>
                                  <p:childTnLst>
                                    <p:cmd type="call" cmd="playFrom(0.0)">
                                      <p:cBhvr>
                                        <p:cTn id="29" dur="64056" fill="hold"/>
                                        <p:tgtEl>
                                          <p:spTgt spid="162"/>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30" fill="hold" display="0">
                  <p:stCondLst>
                    <p:cond delay="indefinite"/>
                  </p:stCondLst>
                </p:cTn>
                <p:tgtEl>
                  <p:spTgt spid="162"/>
                </p:tgtEl>
              </p:cMediaNode>
            </p:audio>
          </p:childTnLst>
        </p:cTn>
      </p:par>
    </p:tnLst>
    <p:bldLst>
      <p:bldP build="whole" bldLvl="1" animBg="1" rev="0" advAuto="0" spid="160" grpId="3"/>
      <p:bldP build="whole" bldLvl="1" animBg="1" rev="0" advAuto="0" spid="159" grpId="2"/>
      <p:bldP build="whole" bldLvl="1" animBg="1" rev="0" advAuto="0" spid="158" grpId="1"/>
      <p:bldP build="whole" bldLvl="1" animBg="1" rev="0" advAuto="0" spid="161" grpId="4"/>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Rectangle"/>
          <p:cNvSpPr/>
          <p:nvPr/>
        </p:nvSpPr>
        <p:spPr>
          <a:xfrm>
            <a:off x="0" y="0"/>
            <a:ext cx="21336000" cy="2527300"/>
          </a:xfrm>
          <a:prstGeom prst="rect">
            <a:avLst/>
          </a:prstGeom>
          <a:solidFill>
            <a:schemeClr val="accent1"/>
          </a:solidFill>
          <a:ln w="25400">
            <a:solidFill>
              <a:srgbClr val="00631F"/>
            </a:solidFill>
          </a:ln>
          <a:effectLst>
            <a:outerShdw sx="100000" sy="100000" kx="0" ky="0" algn="b" rotWithShape="0" blurRad="38100" dist="25400" dir="5400000">
              <a:srgbClr val="000000">
                <a:alpha val="50000"/>
              </a:srgbClr>
            </a:outerShdw>
          </a:effectLst>
        </p:spPr>
        <p:txBody>
          <a:bodyPr lIns="50800" tIns="50800" rIns="50800" bIns="50800" anchor="ctr"/>
          <a:lstStyle/>
          <a:p>
            <a:pPr>
              <a:defRPr>
                <a:solidFill>
                  <a:srgbClr val="FFFFFF"/>
                </a:solidFill>
                <a:latin typeface="Calibri"/>
                <a:ea typeface="Calibri"/>
                <a:cs typeface="Calibri"/>
                <a:sym typeface="Calibri"/>
              </a:defRPr>
            </a:pPr>
          </a:p>
        </p:txBody>
      </p:sp>
      <p:sp>
        <p:nvSpPr>
          <p:cNvPr id="248" name="Line"/>
          <p:cNvSpPr/>
          <p:nvPr/>
        </p:nvSpPr>
        <p:spPr>
          <a:xfrm>
            <a:off x="0" y="2528570"/>
            <a:ext cx="21336001" cy="2"/>
          </a:xfrm>
          <a:prstGeom prst="line">
            <a:avLst/>
          </a:prstGeom>
          <a:ln w="76200">
            <a:solidFill>
              <a:srgbClr val="000000"/>
            </a:solidFill>
            <a:miter lim="400000"/>
          </a:ln>
        </p:spPr>
        <p:txBody>
          <a:bodyPr lIns="45718" tIns="45718" rIns="45718" bIns="45718"/>
          <a:lstStyle/>
          <a:p>
            <a:pPr/>
          </a:p>
        </p:txBody>
      </p:sp>
      <p:sp>
        <p:nvSpPr>
          <p:cNvPr id="249" name="LI - I understand the difference between pulse and rhythm."/>
          <p:cNvSpPr txBox="1"/>
          <p:nvPr/>
        </p:nvSpPr>
        <p:spPr>
          <a:xfrm>
            <a:off x="5187078" y="693977"/>
            <a:ext cx="18326102"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00100">
              <a:defRPr b="1" sz="8000" u="sng">
                <a:latin typeface="Calibri"/>
                <a:ea typeface="Calibri"/>
                <a:cs typeface="Calibri"/>
                <a:sym typeface="Calibri"/>
              </a:defRPr>
            </a:lvl1pPr>
          </a:lstStyle>
          <a:p>
            <a:pPr/>
            <a:r>
              <a:t>Assessment cont.</a:t>
            </a:r>
          </a:p>
        </p:txBody>
      </p:sp>
      <p:sp>
        <p:nvSpPr>
          <p:cNvPr id="250" name="1.  What does a semi-quaver look like?…"/>
          <p:cNvSpPr txBox="1"/>
          <p:nvPr/>
        </p:nvSpPr>
        <p:spPr>
          <a:xfrm>
            <a:off x="615263" y="4056023"/>
            <a:ext cx="9839866" cy="77940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09600" indent="-609600">
              <a:spcBef>
                <a:spcPts val="1300"/>
              </a:spcBef>
              <a:defRPr sz="2100"/>
            </a:pPr>
            <a:r>
              <a:t>1.</a:t>
            </a:r>
            <a:r>
              <a:rPr>
                <a:latin typeface="Times New Roman"/>
                <a:ea typeface="Times New Roman"/>
                <a:cs typeface="Times New Roman"/>
                <a:sym typeface="Times New Roman"/>
              </a:rPr>
              <a:t>  </a:t>
            </a:r>
            <a:r>
              <a:t>What does a semi-quaver look like?</a:t>
            </a:r>
          </a:p>
          <a:p>
            <a:pPr marL="1219200" indent="-1219200">
              <a:spcBef>
                <a:spcPts val="1300"/>
              </a:spcBef>
              <a:defRPr sz="2100"/>
            </a:pPr>
            <a:r>
              <a:t>○</a:t>
            </a:r>
            <a:r>
              <a:rPr>
                <a:latin typeface="Times New Roman"/>
                <a:ea typeface="Times New Roman"/>
                <a:cs typeface="Times New Roman"/>
                <a:sym typeface="Times New Roman"/>
              </a:rPr>
              <a:t>      </a:t>
            </a:r>
            <a:r>
              <a:t>A) </a:t>
            </a:r>
          </a:p>
          <a:p>
            <a:pPr marL="1219200" indent="-1219200">
              <a:spcBef>
                <a:spcPts val="1300"/>
              </a:spcBef>
              <a:defRPr sz="2100"/>
            </a:pPr>
          </a:p>
          <a:p>
            <a:pPr marL="1219200" indent="-1219200">
              <a:spcBef>
                <a:spcPts val="1300"/>
              </a:spcBef>
              <a:defRPr sz="2100"/>
            </a:pPr>
            <a:r>
              <a:t>○</a:t>
            </a:r>
            <a:r>
              <a:rPr>
                <a:latin typeface="Times New Roman"/>
                <a:ea typeface="Times New Roman"/>
                <a:cs typeface="Times New Roman"/>
                <a:sym typeface="Times New Roman"/>
              </a:rPr>
              <a:t>      </a:t>
            </a:r>
            <a:r>
              <a:t>B) </a:t>
            </a:r>
          </a:p>
          <a:p>
            <a:pPr marL="1219200" indent="-1219200">
              <a:spcBef>
                <a:spcPts val="1300"/>
              </a:spcBef>
              <a:defRPr sz="2100"/>
            </a:pPr>
          </a:p>
          <a:p>
            <a:pPr marL="1219200" indent="-1219200">
              <a:spcBef>
                <a:spcPts val="1300"/>
              </a:spcBef>
              <a:defRPr sz="2100"/>
            </a:pPr>
            <a:r>
              <a:t>○</a:t>
            </a:r>
            <a:r>
              <a:rPr>
                <a:latin typeface="Times New Roman"/>
                <a:ea typeface="Times New Roman"/>
                <a:cs typeface="Times New Roman"/>
                <a:sym typeface="Times New Roman"/>
              </a:rPr>
              <a:t>      </a:t>
            </a:r>
            <a:r>
              <a:t>C) </a:t>
            </a:r>
          </a:p>
          <a:p>
            <a:pPr marL="609600" indent="-609600">
              <a:spcBef>
                <a:spcPts val="1300"/>
              </a:spcBef>
              <a:defRPr sz="2100"/>
            </a:pPr>
            <a:r>
              <a:t>2.</a:t>
            </a:r>
            <a:r>
              <a:rPr>
                <a:latin typeface="Times New Roman"/>
                <a:ea typeface="Times New Roman"/>
                <a:cs typeface="Times New Roman"/>
                <a:sym typeface="Times New Roman"/>
              </a:rPr>
              <a:t>  </a:t>
            </a:r>
            <a:r>
              <a:t>Which number in a time signature indicates the type of note that gets one beat?</a:t>
            </a:r>
          </a:p>
          <a:p>
            <a:pPr marL="1219200" indent="-1219200">
              <a:spcBef>
                <a:spcPts val="1300"/>
              </a:spcBef>
              <a:defRPr sz="2100"/>
            </a:pPr>
            <a:r>
              <a:t>○</a:t>
            </a:r>
            <a:r>
              <a:rPr>
                <a:latin typeface="Times New Roman"/>
                <a:ea typeface="Times New Roman"/>
                <a:cs typeface="Times New Roman"/>
                <a:sym typeface="Times New Roman"/>
              </a:rPr>
              <a:t>      </a:t>
            </a:r>
            <a:r>
              <a:t>A) The top number</a:t>
            </a:r>
          </a:p>
          <a:p>
            <a:pPr marL="1219200" indent="-1219200">
              <a:spcBef>
                <a:spcPts val="1300"/>
              </a:spcBef>
              <a:defRPr sz="2100"/>
            </a:pPr>
            <a:r>
              <a:t>○</a:t>
            </a:r>
            <a:r>
              <a:rPr>
                <a:latin typeface="Times New Roman"/>
                <a:ea typeface="Times New Roman"/>
                <a:cs typeface="Times New Roman"/>
                <a:sym typeface="Times New Roman"/>
              </a:rPr>
              <a:t>      </a:t>
            </a:r>
            <a:r>
              <a:t>B) The bottom number</a:t>
            </a:r>
          </a:p>
          <a:p>
            <a:pPr marL="1219200" indent="-1219200">
              <a:spcBef>
                <a:spcPts val="1300"/>
              </a:spcBef>
              <a:defRPr sz="2100"/>
            </a:pPr>
            <a:r>
              <a:t>○</a:t>
            </a:r>
            <a:r>
              <a:rPr>
                <a:latin typeface="Times New Roman"/>
                <a:ea typeface="Times New Roman"/>
                <a:cs typeface="Times New Roman"/>
                <a:sym typeface="Times New Roman"/>
              </a:rPr>
              <a:t>      </a:t>
            </a:r>
            <a:r>
              <a:t>C) The middle number</a:t>
            </a:r>
          </a:p>
          <a:p>
            <a:pPr marL="1219200" indent="-1219200">
              <a:spcBef>
                <a:spcPts val="1300"/>
              </a:spcBef>
              <a:defRPr sz="2100"/>
            </a:pPr>
          </a:p>
          <a:p>
            <a:pPr marL="609600" indent="-609600">
              <a:spcBef>
                <a:spcPts val="1300"/>
              </a:spcBef>
              <a:defRPr sz="2100"/>
            </a:pPr>
            <a:r>
              <a:t>3.</a:t>
            </a:r>
            <a:r>
              <a:rPr>
                <a:latin typeface="Times New Roman"/>
                <a:ea typeface="Times New Roman"/>
                <a:cs typeface="Times New Roman"/>
                <a:sym typeface="Times New Roman"/>
              </a:rPr>
              <a:t>  </a:t>
            </a:r>
            <a:r>
              <a:t>How many semi-quavers in this note:</a:t>
            </a:r>
          </a:p>
          <a:p>
            <a:pPr marL="1219200" indent="-1219200">
              <a:spcBef>
                <a:spcPts val="1300"/>
              </a:spcBef>
              <a:defRPr sz="2100"/>
            </a:pPr>
            <a:r>
              <a:t>○</a:t>
            </a:r>
            <a:r>
              <a:rPr>
                <a:latin typeface="Times New Roman"/>
                <a:ea typeface="Times New Roman"/>
                <a:cs typeface="Times New Roman"/>
                <a:sym typeface="Times New Roman"/>
              </a:rPr>
              <a:t>      </a:t>
            </a:r>
            <a:r>
              <a:t>A) 2</a:t>
            </a:r>
          </a:p>
          <a:p>
            <a:pPr marL="1219200" indent="-1219200">
              <a:spcBef>
                <a:spcPts val="1300"/>
              </a:spcBef>
              <a:defRPr sz="2100"/>
            </a:pPr>
            <a:r>
              <a:t>○</a:t>
            </a:r>
            <a:r>
              <a:rPr>
                <a:latin typeface="Times New Roman"/>
                <a:ea typeface="Times New Roman"/>
                <a:cs typeface="Times New Roman"/>
                <a:sym typeface="Times New Roman"/>
              </a:rPr>
              <a:t>      </a:t>
            </a:r>
            <a:r>
              <a:t>B) 4</a:t>
            </a:r>
          </a:p>
          <a:p>
            <a:pPr marL="1219200" indent="-1219200">
              <a:spcBef>
                <a:spcPts val="1300"/>
              </a:spcBef>
              <a:defRPr sz="2100"/>
            </a:pPr>
            <a:r>
              <a:t>○</a:t>
            </a:r>
            <a:r>
              <a:rPr>
                <a:latin typeface="Times New Roman"/>
                <a:ea typeface="Times New Roman"/>
                <a:cs typeface="Times New Roman"/>
                <a:sym typeface="Times New Roman"/>
              </a:rPr>
              <a:t>      </a:t>
            </a:r>
            <a:r>
              <a:t>C) 8</a:t>
            </a:r>
          </a:p>
        </p:txBody>
      </p:sp>
      <p:sp>
        <p:nvSpPr>
          <p:cNvPr id="251" name="Multiple Choice Questions:"/>
          <p:cNvSpPr txBox="1"/>
          <p:nvPr/>
        </p:nvSpPr>
        <p:spPr>
          <a:xfrm>
            <a:off x="9029141" y="2683048"/>
            <a:ext cx="3277717"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300"/>
              </a:spcBef>
              <a:defRPr b="1" sz="2100">
                <a:latin typeface="Times Roman"/>
                <a:ea typeface="Times Roman"/>
                <a:cs typeface="Times Roman"/>
                <a:sym typeface="Times Roman"/>
              </a:defRPr>
            </a:pPr>
            <a:r>
              <a:t>Multiple Choice Questions</a:t>
            </a:r>
            <a:r>
              <a:rPr b="0"/>
              <a:t>: </a:t>
            </a:r>
          </a:p>
        </p:txBody>
      </p:sp>
      <p:sp>
        <p:nvSpPr>
          <p:cNvPr id="252" name="4.  What does a bar line do in sheet music?…"/>
          <p:cNvSpPr txBox="1"/>
          <p:nvPr/>
        </p:nvSpPr>
        <p:spPr>
          <a:xfrm>
            <a:off x="12187814" y="3758331"/>
            <a:ext cx="8045371" cy="58183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09600" indent="-609600">
              <a:spcBef>
                <a:spcPts val="1300"/>
              </a:spcBef>
              <a:defRPr sz="2100"/>
            </a:pPr>
            <a:r>
              <a:t>4.</a:t>
            </a:r>
            <a:r>
              <a:rPr>
                <a:latin typeface="Times New Roman"/>
                <a:ea typeface="Times New Roman"/>
                <a:cs typeface="Times New Roman"/>
                <a:sym typeface="Times New Roman"/>
              </a:rPr>
              <a:t>  </a:t>
            </a:r>
            <a:r>
              <a:t>What does a bar line do in sheet music?</a:t>
            </a:r>
          </a:p>
          <a:p>
            <a:pPr marL="1219200" indent="-1219200">
              <a:spcBef>
                <a:spcPts val="1300"/>
              </a:spcBef>
              <a:defRPr sz="2100"/>
            </a:pPr>
            <a:r>
              <a:t>○</a:t>
            </a:r>
            <a:r>
              <a:rPr>
                <a:latin typeface="Times New Roman"/>
                <a:ea typeface="Times New Roman"/>
                <a:cs typeface="Times New Roman"/>
                <a:sym typeface="Times New Roman"/>
              </a:rPr>
              <a:t>      </a:t>
            </a:r>
            <a:r>
              <a:t>A) It starts a new line</a:t>
            </a:r>
          </a:p>
          <a:p>
            <a:pPr marL="1219200" indent="-1219200">
              <a:spcBef>
                <a:spcPts val="1300"/>
              </a:spcBef>
              <a:defRPr sz="2100"/>
            </a:pPr>
            <a:r>
              <a:t>○</a:t>
            </a:r>
            <a:r>
              <a:rPr>
                <a:latin typeface="Times New Roman"/>
                <a:ea typeface="Times New Roman"/>
                <a:cs typeface="Times New Roman"/>
                <a:sym typeface="Times New Roman"/>
              </a:rPr>
              <a:t>      </a:t>
            </a:r>
            <a:r>
              <a:t>B) It divides music into sections</a:t>
            </a:r>
          </a:p>
          <a:p>
            <a:pPr marL="1219200" indent="-1219200">
              <a:spcBef>
                <a:spcPts val="1300"/>
              </a:spcBef>
              <a:defRPr sz="2100"/>
            </a:pPr>
            <a:r>
              <a:t>○</a:t>
            </a:r>
            <a:r>
              <a:rPr>
                <a:latin typeface="Times New Roman"/>
                <a:ea typeface="Times New Roman"/>
                <a:cs typeface="Times New Roman"/>
                <a:sym typeface="Times New Roman"/>
              </a:rPr>
              <a:t>      </a:t>
            </a:r>
            <a:r>
              <a:t>C) It indicates tempo</a:t>
            </a:r>
          </a:p>
          <a:p>
            <a:pPr marL="1219200" indent="-1219200">
              <a:spcBef>
                <a:spcPts val="1300"/>
              </a:spcBef>
              <a:defRPr sz="2100"/>
            </a:pPr>
          </a:p>
          <a:p>
            <a:pPr marL="609600" indent="-609600">
              <a:spcBef>
                <a:spcPts val="1300"/>
              </a:spcBef>
              <a:defRPr sz="2100"/>
            </a:pPr>
            <a:r>
              <a:t>5.</a:t>
            </a:r>
            <a:r>
              <a:rPr>
                <a:latin typeface="Times New Roman"/>
                <a:ea typeface="Times New Roman"/>
                <a:cs typeface="Times New Roman"/>
                <a:sym typeface="Times New Roman"/>
              </a:rPr>
              <a:t>  </a:t>
            </a:r>
            <a:r>
              <a:t>If a time signature is 4/4, how many beats are in each measure?</a:t>
            </a:r>
          </a:p>
          <a:p>
            <a:pPr marL="1219200" indent="-1219200">
              <a:spcBef>
                <a:spcPts val="1300"/>
              </a:spcBef>
              <a:defRPr sz="2100"/>
            </a:pPr>
            <a:r>
              <a:t>○</a:t>
            </a:r>
            <a:r>
              <a:rPr>
                <a:latin typeface="Times New Roman"/>
                <a:ea typeface="Times New Roman"/>
                <a:cs typeface="Times New Roman"/>
                <a:sym typeface="Times New Roman"/>
              </a:rPr>
              <a:t>      </a:t>
            </a:r>
            <a:r>
              <a:t>A) 2</a:t>
            </a:r>
          </a:p>
          <a:p>
            <a:pPr marL="1219200" indent="-1219200">
              <a:spcBef>
                <a:spcPts val="1300"/>
              </a:spcBef>
              <a:defRPr sz="2100"/>
            </a:pPr>
            <a:r>
              <a:t>○</a:t>
            </a:r>
            <a:r>
              <a:rPr>
                <a:latin typeface="Times New Roman"/>
                <a:ea typeface="Times New Roman"/>
                <a:cs typeface="Times New Roman"/>
                <a:sym typeface="Times New Roman"/>
              </a:rPr>
              <a:t>      </a:t>
            </a:r>
            <a:r>
              <a:t>B) 3</a:t>
            </a:r>
          </a:p>
          <a:p>
            <a:pPr marL="1219200" indent="-1219200">
              <a:spcBef>
                <a:spcPts val="1300"/>
              </a:spcBef>
              <a:defRPr sz="2100"/>
            </a:pPr>
            <a:r>
              <a:t>○</a:t>
            </a:r>
            <a:r>
              <a:rPr>
                <a:latin typeface="Times New Roman"/>
                <a:ea typeface="Times New Roman"/>
                <a:cs typeface="Times New Roman"/>
                <a:sym typeface="Times New Roman"/>
              </a:rPr>
              <a:t>      </a:t>
            </a:r>
            <a:r>
              <a:t>C) 4</a:t>
            </a:r>
          </a:p>
          <a:p>
            <a:pPr marL="1219200" indent="-1219200">
              <a:spcBef>
                <a:spcPts val="1300"/>
              </a:spcBef>
              <a:defRPr sz="2100"/>
            </a:pPr>
          </a:p>
          <a:p>
            <a:pPr marL="1219200" indent="-1219200">
              <a:spcBef>
                <a:spcPts val="1300"/>
              </a:spcBef>
              <a:defRPr sz="2100"/>
            </a:pPr>
          </a:p>
        </p:txBody>
      </p:sp>
      <p:pic>
        <p:nvPicPr>
          <p:cNvPr id="253" name="Image" descr="Image"/>
          <p:cNvPicPr>
            <a:picLocks noChangeAspect="1"/>
          </p:cNvPicPr>
          <p:nvPr/>
        </p:nvPicPr>
        <p:blipFill>
          <a:blip r:embed="rId2">
            <a:extLst/>
          </a:blip>
          <a:stretch>
            <a:fillRect/>
          </a:stretch>
        </p:blipFill>
        <p:spPr>
          <a:xfrm>
            <a:off x="1670179" y="4444869"/>
            <a:ext cx="414002" cy="700978"/>
          </a:xfrm>
          <a:prstGeom prst="rect">
            <a:avLst/>
          </a:prstGeom>
          <a:ln w="12700">
            <a:miter lim="400000"/>
          </a:ln>
        </p:spPr>
      </p:pic>
      <p:pic>
        <p:nvPicPr>
          <p:cNvPr id="254" name="Image" descr="Image"/>
          <p:cNvPicPr>
            <a:picLocks noChangeAspect="1"/>
          </p:cNvPicPr>
          <p:nvPr/>
        </p:nvPicPr>
        <p:blipFill>
          <a:blip r:embed="rId3">
            <a:extLst/>
          </a:blip>
          <a:stretch>
            <a:fillRect/>
          </a:stretch>
        </p:blipFill>
        <p:spPr>
          <a:xfrm>
            <a:off x="1670179" y="5436592"/>
            <a:ext cx="414002" cy="653933"/>
          </a:xfrm>
          <a:prstGeom prst="rect">
            <a:avLst/>
          </a:prstGeom>
          <a:ln w="12700">
            <a:miter lim="400000"/>
          </a:ln>
        </p:spPr>
      </p:pic>
      <p:pic>
        <p:nvPicPr>
          <p:cNvPr id="255" name="Image" descr="Image"/>
          <p:cNvPicPr>
            <a:picLocks noChangeAspect="1"/>
          </p:cNvPicPr>
          <p:nvPr/>
        </p:nvPicPr>
        <p:blipFill>
          <a:blip r:embed="rId4">
            <a:extLst/>
          </a:blip>
          <a:stretch>
            <a:fillRect/>
          </a:stretch>
        </p:blipFill>
        <p:spPr>
          <a:xfrm>
            <a:off x="1691607" y="6381270"/>
            <a:ext cx="371144" cy="793834"/>
          </a:xfrm>
          <a:prstGeom prst="rect">
            <a:avLst/>
          </a:prstGeom>
          <a:ln w="12700">
            <a:miter lim="400000"/>
          </a:ln>
        </p:spPr>
      </p:pic>
      <p:pic>
        <p:nvPicPr>
          <p:cNvPr id="256" name="Image" descr="Image"/>
          <p:cNvPicPr>
            <a:picLocks noChangeAspect="1"/>
          </p:cNvPicPr>
          <p:nvPr/>
        </p:nvPicPr>
        <p:blipFill>
          <a:blip r:embed="rId5">
            <a:extLst/>
          </a:blip>
          <a:stretch>
            <a:fillRect/>
          </a:stretch>
        </p:blipFill>
        <p:spPr>
          <a:xfrm>
            <a:off x="5538235" y="9090737"/>
            <a:ext cx="548260" cy="79383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49"/>
                                        </p:tgtEl>
                                        <p:attrNameLst>
                                          <p:attrName>style.visibility</p:attrName>
                                        </p:attrNameLst>
                                      </p:cBhvr>
                                      <p:to>
                                        <p:strVal val="visible"/>
                                      </p:to>
                                    </p:set>
                                    <p:anim calcmode="lin" valueType="num">
                                      <p:cBhvr>
                                        <p:cTn id="7" dur="1000" fill="hold"/>
                                        <p:tgtEl>
                                          <p:spTgt spid="249"/>
                                        </p:tgtEl>
                                        <p:attrNameLst>
                                          <p:attrName>ppt_w</p:attrName>
                                        </p:attrNameLst>
                                      </p:cBhvr>
                                      <p:tavLst>
                                        <p:tav tm="0">
                                          <p:val>
                                            <p:strVal val="4*#ppt_w"/>
                                          </p:val>
                                        </p:tav>
                                        <p:tav tm="100000">
                                          <p:val>
                                            <p:strVal val="#ppt_w"/>
                                          </p:val>
                                        </p:tav>
                                      </p:tavLst>
                                    </p:anim>
                                    <p:anim calcmode="lin" valueType="num">
                                      <p:cBhvr>
                                        <p:cTn id="8" dur="1000" fill="hold"/>
                                        <p:tgtEl>
                                          <p:spTgt spid="24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Rectangle"/>
          <p:cNvSpPr/>
          <p:nvPr/>
        </p:nvSpPr>
        <p:spPr>
          <a:xfrm>
            <a:off x="0" y="0"/>
            <a:ext cx="21336000" cy="2527300"/>
          </a:xfrm>
          <a:prstGeom prst="rect">
            <a:avLst/>
          </a:prstGeom>
          <a:solidFill>
            <a:schemeClr val="accent1"/>
          </a:solidFill>
          <a:ln w="25400">
            <a:solidFill>
              <a:srgbClr val="00631F"/>
            </a:solidFill>
          </a:ln>
          <a:effectLst>
            <a:outerShdw sx="100000" sy="100000" kx="0" ky="0" algn="b" rotWithShape="0" blurRad="38100" dist="25400" dir="5400000">
              <a:srgbClr val="000000">
                <a:alpha val="50000"/>
              </a:srgbClr>
            </a:outerShdw>
          </a:effectLst>
        </p:spPr>
        <p:txBody>
          <a:bodyPr lIns="50800" tIns="50800" rIns="50800" bIns="50800" anchor="ctr"/>
          <a:lstStyle/>
          <a:p>
            <a:pPr>
              <a:defRPr>
                <a:solidFill>
                  <a:srgbClr val="FFFFFF"/>
                </a:solidFill>
                <a:latin typeface="Calibri"/>
                <a:ea typeface="Calibri"/>
                <a:cs typeface="Calibri"/>
                <a:sym typeface="Calibri"/>
              </a:defRPr>
            </a:pPr>
          </a:p>
        </p:txBody>
      </p:sp>
      <p:sp>
        <p:nvSpPr>
          <p:cNvPr id="165" name="Line"/>
          <p:cNvSpPr/>
          <p:nvPr/>
        </p:nvSpPr>
        <p:spPr>
          <a:xfrm>
            <a:off x="-1" y="2528570"/>
            <a:ext cx="21336001" cy="1"/>
          </a:xfrm>
          <a:prstGeom prst="line">
            <a:avLst/>
          </a:prstGeom>
          <a:ln w="76200">
            <a:solidFill>
              <a:srgbClr val="000000"/>
            </a:solidFill>
            <a:miter lim="400000"/>
          </a:ln>
        </p:spPr>
        <p:txBody>
          <a:bodyPr lIns="45718" tIns="45718" rIns="45718" bIns="45718"/>
          <a:lstStyle/>
          <a:p>
            <a:pPr/>
          </a:p>
        </p:txBody>
      </p:sp>
      <p:sp>
        <p:nvSpPr>
          <p:cNvPr id="166" name="LI - I understand the difference between pulse and rhythm."/>
          <p:cNvSpPr txBox="1"/>
          <p:nvPr/>
        </p:nvSpPr>
        <p:spPr>
          <a:xfrm>
            <a:off x="5187078" y="693977"/>
            <a:ext cx="18326102"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00100">
              <a:defRPr b="1" sz="8000" u="sng">
                <a:latin typeface="Calibri"/>
                <a:ea typeface="Calibri"/>
                <a:cs typeface="Calibri"/>
                <a:sym typeface="Calibri"/>
              </a:defRPr>
            </a:lvl1pPr>
          </a:lstStyle>
          <a:p>
            <a:pPr/>
            <a:r>
              <a:t>Time Values of Notes</a:t>
            </a:r>
          </a:p>
        </p:txBody>
      </p:sp>
      <p:sp>
        <p:nvSpPr>
          <p:cNvPr id="167" name="We will be showing beats using a symbol called a crotchet."/>
          <p:cNvSpPr txBox="1"/>
          <p:nvPr/>
        </p:nvSpPr>
        <p:spPr>
          <a:xfrm>
            <a:off x="888865" y="3241195"/>
            <a:ext cx="17567741"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latin typeface="Times Roman"/>
                <a:ea typeface="Times Roman"/>
                <a:cs typeface="Times Roman"/>
                <a:sym typeface="Times Roman"/>
              </a:defRPr>
            </a:pPr>
            <a:r>
              <a:t>We will be showing beats using a symbol called a </a:t>
            </a:r>
            <a:r>
              <a:rPr b="1"/>
              <a:t>crotchet</a:t>
            </a:r>
            <a:r>
              <a:t>.</a:t>
            </a:r>
          </a:p>
        </p:txBody>
      </p:sp>
      <p:pic>
        <p:nvPicPr>
          <p:cNvPr id="168" name="untitled.png" descr="untitled.png"/>
          <p:cNvPicPr>
            <a:picLocks noChangeAspect="1"/>
          </p:cNvPicPr>
          <p:nvPr/>
        </p:nvPicPr>
        <p:blipFill>
          <a:blip r:embed="rId2">
            <a:extLst/>
          </a:blip>
          <a:stretch>
            <a:fillRect/>
          </a:stretch>
        </p:blipFill>
        <p:spPr>
          <a:xfrm>
            <a:off x="3904989" y="4171381"/>
            <a:ext cx="10706102" cy="2133602"/>
          </a:xfrm>
          <a:prstGeom prst="rect">
            <a:avLst/>
          </a:prstGeom>
          <a:ln w="12700">
            <a:miter lim="400000"/>
          </a:ln>
        </p:spPr>
      </p:pic>
      <p:sp>
        <p:nvSpPr>
          <p:cNvPr id="169" name="Each one of these symbols is equal to one beat."/>
          <p:cNvSpPr txBox="1"/>
          <p:nvPr/>
        </p:nvSpPr>
        <p:spPr>
          <a:xfrm>
            <a:off x="888865" y="6540604"/>
            <a:ext cx="17567741"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latin typeface="Times Roman"/>
                <a:ea typeface="Times Roman"/>
                <a:cs typeface="Times Roman"/>
                <a:sym typeface="Times Roman"/>
              </a:defRPr>
            </a:pPr>
            <a:r>
              <a:t>Each one of these symbols is equal to </a:t>
            </a:r>
            <a:r>
              <a:rPr b="1"/>
              <a:t>one</a:t>
            </a:r>
            <a:r>
              <a:t> beat.</a:t>
            </a:r>
          </a:p>
        </p:txBody>
      </p:sp>
      <p:sp>
        <p:nvSpPr>
          <p:cNvPr id="170" name="If a beat is equal to two beats, instead, we use a symbol called a minim."/>
          <p:cNvSpPr txBox="1"/>
          <p:nvPr/>
        </p:nvSpPr>
        <p:spPr>
          <a:xfrm>
            <a:off x="888865" y="7716025"/>
            <a:ext cx="17567741"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latin typeface="Times Roman"/>
                <a:ea typeface="Times Roman"/>
                <a:cs typeface="Times Roman"/>
                <a:sym typeface="Times Roman"/>
              </a:defRPr>
            </a:pPr>
            <a:r>
              <a:t>If a beat is equal to </a:t>
            </a:r>
            <a:r>
              <a:rPr b="1"/>
              <a:t>two</a:t>
            </a:r>
            <a:r>
              <a:t> beats, instead, we use a symbol called a </a:t>
            </a:r>
            <a:r>
              <a:rPr b="1"/>
              <a:t>minim</a:t>
            </a:r>
            <a:r>
              <a:t>.</a:t>
            </a:r>
          </a:p>
        </p:txBody>
      </p:sp>
      <p:pic>
        <p:nvPicPr>
          <p:cNvPr id="171" name="untitled.png" descr="untitled.png"/>
          <p:cNvPicPr>
            <a:picLocks noChangeAspect="1"/>
          </p:cNvPicPr>
          <p:nvPr/>
        </p:nvPicPr>
        <p:blipFill>
          <a:blip r:embed="rId3">
            <a:extLst/>
          </a:blip>
          <a:stretch>
            <a:fillRect/>
          </a:stretch>
        </p:blipFill>
        <p:spPr>
          <a:xfrm>
            <a:off x="4813039" y="9595222"/>
            <a:ext cx="8890002" cy="209550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67"/>
                                        </p:tgtEl>
                                        <p:attrNameLst>
                                          <p:attrName>style.visibility</p:attrName>
                                        </p:attrNameLst>
                                      </p:cBhvr>
                                      <p:to>
                                        <p:strVal val="visible"/>
                                      </p:to>
                                    </p:set>
                                    <p:animEffect filter="wipe(left)" transition="in">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68"/>
                                        </p:tgtEl>
                                        <p:attrNameLst>
                                          <p:attrName>style.visibility</p:attrName>
                                        </p:attrNameLst>
                                      </p:cBhvr>
                                      <p:to>
                                        <p:strVal val="visible"/>
                                      </p:to>
                                    </p:set>
                                    <p:animEffect filter="wipe(left)" transition="in">
                                      <p:cBhvr>
                                        <p:cTn id="12" dur="1000"/>
                                        <p:tgtEl>
                                          <p:spTgt spid="16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5" presetID="3" grpId="3" fill="hold">
                                  <p:stCondLst>
                                    <p:cond delay="0"/>
                                  </p:stCondLst>
                                  <p:iterate type="el" backwards="0">
                                    <p:tmAbs val="0"/>
                                  </p:iterate>
                                  <p:childTnLst>
                                    <p:set>
                                      <p:cBhvr>
                                        <p:cTn id="16" fill="hold"/>
                                        <p:tgtEl>
                                          <p:spTgt spid="169"/>
                                        </p:tgtEl>
                                        <p:attrNameLst>
                                          <p:attrName>style.visibility</p:attrName>
                                        </p:attrNameLst>
                                      </p:cBhvr>
                                      <p:to>
                                        <p:strVal val="visible"/>
                                      </p:to>
                                    </p:set>
                                    <p:animEffect filter="blinds(vertical)" transition="in">
                                      <p:cBhvr>
                                        <p:cTn id="17" dur="1000"/>
                                        <p:tgtEl>
                                          <p:spTgt spid="16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170"/>
                                        </p:tgtEl>
                                        <p:attrNameLst>
                                          <p:attrName>style.visibility</p:attrName>
                                        </p:attrNameLst>
                                      </p:cBhvr>
                                      <p:to>
                                        <p:strVal val="visible"/>
                                      </p:to>
                                    </p:set>
                                    <p:animEffect filter="wipe(left)" transition="in">
                                      <p:cBhvr>
                                        <p:cTn id="22" dur="10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171"/>
                                        </p:tgtEl>
                                        <p:attrNameLst>
                                          <p:attrName>style.visibility</p:attrName>
                                        </p:attrNameLst>
                                      </p:cBhvr>
                                      <p:to>
                                        <p:strVal val="visible"/>
                                      </p:to>
                                    </p:set>
                                    <p:animEffect filter="wipe(left)" transition="in">
                                      <p:cBhvr>
                                        <p:cTn id="27"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4"/>
      <p:bldP build="whole" bldLvl="1" animBg="1" rev="0" advAuto="0" spid="171" grpId="5"/>
      <p:bldP build="whole" bldLvl="1" animBg="1" rev="0" advAuto="0" spid="169" grpId="3"/>
      <p:bldP build="whole" bldLvl="1" animBg="1" rev="0" advAuto="0" spid="167" grpId="1"/>
      <p:bldP build="whole" bldLvl="1" animBg="1" rev="0" advAuto="0" spid="168"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Rectangle"/>
          <p:cNvSpPr/>
          <p:nvPr/>
        </p:nvSpPr>
        <p:spPr>
          <a:xfrm>
            <a:off x="0" y="0"/>
            <a:ext cx="21336000" cy="2527300"/>
          </a:xfrm>
          <a:prstGeom prst="rect">
            <a:avLst/>
          </a:prstGeom>
          <a:solidFill>
            <a:schemeClr val="accent1"/>
          </a:solidFill>
          <a:ln w="25400">
            <a:solidFill>
              <a:srgbClr val="00631F"/>
            </a:solidFill>
          </a:ln>
          <a:effectLst>
            <a:outerShdw sx="100000" sy="100000" kx="0" ky="0" algn="b" rotWithShape="0" blurRad="38100" dist="25400" dir="5400000">
              <a:srgbClr val="000000">
                <a:alpha val="50000"/>
              </a:srgbClr>
            </a:outerShdw>
          </a:effectLst>
        </p:spPr>
        <p:txBody>
          <a:bodyPr lIns="50800" tIns="50800" rIns="50800" bIns="50800" anchor="ctr"/>
          <a:lstStyle/>
          <a:p>
            <a:pPr>
              <a:defRPr>
                <a:solidFill>
                  <a:srgbClr val="FFFFFF"/>
                </a:solidFill>
                <a:latin typeface="Calibri"/>
                <a:ea typeface="Calibri"/>
                <a:cs typeface="Calibri"/>
                <a:sym typeface="Calibri"/>
              </a:defRPr>
            </a:pPr>
          </a:p>
        </p:txBody>
      </p:sp>
      <p:sp>
        <p:nvSpPr>
          <p:cNvPr id="174" name="Line"/>
          <p:cNvSpPr/>
          <p:nvPr/>
        </p:nvSpPr>
        <p:spPr>
          <a:xfrm>
            <a:off x="-1" y="2528570"/>
            <a:ext cx="21336001" cy="1"/>
          </a:xfrm>
          <a:prstGeom prst="line">
            <a:avLst/>
          </a:prstGeom>
          <a:ln w="76200">
            <a:solidFill>
              <a:srgbClr val="000000"/>
            </a:solidFill>
            <a:miter lim="400000"/>
          </a:ln>
        </p:spPr>
        <p:txBody>
          <a:bodyPr lIns="45718" tIns="45718" rIns="45718" bIns="45718"/>
          <a:lstStyle/>
          <a:p>
            <a:pPr/>
          </a:p>
        </p:txBody>
      </p:sp>
      <p:sp>
        <p:nvSpPr>
          <p:cNvPr id="175" name="LI - I understand the difference between pulse and rhythm."/>
          <p:cNvSpPr txBox="1"/>
          <p:nvPr/>
        </p:nvSpPr>
        <p:spPr>
          <a:xfrm>
            <a:off x="5187078" y="693977"/>
            <a:ext cx="18326102"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00100">
              <a:defRPr b="1" sz="8000" u="sng">
                <a:latin typeface="Calibri"/>
                <a:ea typeface="Calibri"/>
                <a:cs typeface="Calibri"/>
                <a:sym typeface="Calibri"/>
              </a:defRPr>
            </a:lvl1pPr>
          </a:lstStyle>
          <a:p>
            <a:pPr/>
            <a:r>
              <a:t>Time Values of Notes</a:t>
            </a:r>
          </a:p>
        </p:txBody>
      </p:sp>
      <p:sp>
        <p:nvSpPr>
          <p:cNvPr id="176" name="The note that lasts as much as 4 crotchet is called a Semibreve and it is show by this symbol:"/>
          <p:cNvSpPr txBox="1"/>
          <p:nvPr/>
        </p:nvSpPr>
        <p:spPr>
          <a:xfrm>
            <a:off x="888865" y="3063395"/>
            <a:ext cx="17567741"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800">
                <a:latin typeface="Times Roman"/>
                <a:ea typeface="Times Roman"/>
                <a:cs typeface="Times Roman"/>
                <a:sym typeface="Times Roman"/>
              </a:defRPr>
            </a:lvl1pPr>
          </a:lstStyle>
          <a:p>
            <a:pPr/>
            <a:r>
              <a:t>The note that lasts as much as 4 crotchet is called a Semibreve and it is show by this symbol:</a:t>
            </a:r>
          </a:p>
        </p:txBody>
      </p:sp>
      <p:pic>
        <p:nvPicPr>
          <p:cNvPr id="177" name="untitled.png" descr="untitled.png"/>
          <p:cNvPicPr>
            <a:picLocks noChangeAspect="1"/>
          </p:cNvPicPr>
          <p:nvPr/>
        </p:nvPicPr>
        <p:blipFill>
          <a:blip r:embed="rId2">
            <a:extLst/>
          </a:blip>
          <a:stretch>
            <a:fillRect/>
          </a:stretch>
        </p:blipFill>
        <p:spPr>
          <a:xfrm>
            <a:off x="7111279" y="3846827"/>
            <a:ext cx="5122912" cy="1445396"/>
          </a:xfrm>
          <a:prstGeom prst="rect">
            <a:avLst/>
          </a:prstGeom>
          <a:ln w="12700">
            <a:miter lim="400000"/>
          </a:ln>
        </p:spPr>
      </p:pic>
      <p:sp>
        <p:nvSpPr>
          <p:cNvPr id="178" name="The diagram below illustrates the relationship between these notes based on their time values."/>
          <p:cNvSpPr txBox="1"/>
          <p:nvPr/>
        </p:nvSpPr>
        <p:spPr>
          <a:xfrm>
            <a:off x="888865" y="5853473"/>
            <a:ext cx="17567741"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800">
                <a:latin typeface="Times Roman"/>
                <a:ea typeface="Times Roman"/>
                <a:cs typeface="Times Roman"/>
                <a:sym typeface="Times Roman"/>
              </a:defRPr>
            </a:lvl1pPr>
          </a:lstStyle>
          <a:p>
            <a:pPr/>
            <a:r>
              <a:t>The diagram below illustrates the relationship between these notes based on their time values.</a:t>
            </a:r>
          </a:p>
        </p:txBody>
      </p:sp>
      <p:pic>
        <p:nvPicPr>
          <p:cNvPr id="179" name="untitled.png" descr="untitled.png"/>
          <p:cNvPicPr>
            <a:picLocks noChangeAspect="1"/>
          </p:cNvPicPr>
          <p:nvPr/>
        </p:nvPicPr>
        <p:blipFill>
          <a:blip r:embed="rId3">
            <a:extLst/>
          </a:blip>
          <a:stretch>
            <a:fillRect/>
          </a:stretch>
        </p:blipFill>
        <p:spPr>
          <a:xfrm>
            <a:off x="7670890" y="8630853"/>
            <a:ext cx="5994219" cy="4415741"/>
          </a:xfrm>
          <a:prstGeom prst="rect">
            <a:avLst/>
          </a:prstGeom>
          <a:ln w="12700">
            <a:miter lim="400000"/>
          </a:ln>
        </p:spPr>
      </p:pic>
      <p:sp>
        <p:nvSpPr>
          <p:cNvPr id="180" name="Semibreves (Whole Notes)…"/>
          <p:cNvSpPr txBox="1"/>
          <p:nvPr/>
        </p:nvSpPr>
        <p:spPr>
          <a:xfrm>
            <a:off x="1569060" y="8553630"/>
            <a:ext cx="5340896" cy="427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800">
                <a:latin typeface="Times Roman"/>
                <a:ea typeface="Times Roman"/>
                <a:cs typeface="Times Roman"/>
                <a:sym typeface="Times Roman"/>
              </a:defRPr>
            </a:pPr>
            <a:r>
              <a:t>Semibreves (Whole Notes)</a:t>
            </a:r>
          </a:p>
          <a:p>
            <a:pPr>
              <a:defRPr sz="3800">
                <a:latin typeface="Times Roman"/>
                <a:ea typeface="Times Roman"/>
                <a:cs typeface="Times Roman"/>
                <a:sym typeface="Times Roman"/>
              </a:defRPr>
            </a:pPr>
          </a:p>
          <a:p>
            <a:pPr>
              <a:defRPr sz="3800">
                <a:latin typeface="Times Roman"/>
                <a:ea typeface="Times Roman"/>
                <a:cs typeface="Times Roman"/>
                <a:sym typeface="Times Roman"/>
              </a:defRPr>
            </a:pPr>
          </a:p>
          <a:p>
            <a:pPr>
              <a:defRPr sz="3800">
                <a:latin typeface="Times Roman"/>
                <a:ea typeface="Times Roman"/>
                <a:cs typeface="Times Roman"/>
                <a:sym typeface="Times Roman"/>
              </a:defRPr>
            </a:pPr>
            <a:r>
              <a:t>Minims (Half notes)</a:t>
            </a:r>
          </a:p>
          <a:p>
            <a:pPr>
              <a:defRPr sz="3800">
                <a:latin typeface="Times Roman"/>
                <a:ea typeface="Times Roman"/>
                <a:cs typeface="Times Roman"/>
                <a:sym typeface="Times Roman"/>
              </a:defRPr>
            </a:pPr>
          </a:p>
          <a:p>
            <a:pPr>
              <a:defRPr sz="3800">
                <a:latin typeface="Times Roman"/>
                <a:ea typeface="Times Roman"/>
                <a:cs typeface="Times Roman"/>
                <a:sym typeface="Times Roman"/>
              </a:defRPr>
            </a:pPr>
          </a:p>
          <a:p>
            <a:pPr>
              <a:defRPr sz="3800">
                <a:latin typeface="Times Roman"/>
                <a:ea typeface="Times Roman"/>
                <a:cs typeface="Times Roman"/>
                <a:sym typeface="Times Roman"/>
              </a:defRPr>
            </a:pPr>
            <a:r>
              <a:t>Crotechets (Quarter notes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5" presetID="3" grpId="1" fill="hold">
                                  <p:stCondLst>
                                    <p:cond delay="0"/>
                                  </p:stCondLst>
                                  <p:iterate type="el" backwards="0">
                                    <p:tmAbs val="0"/>
                                  </p:iterate>
                                  <p:childTnLst>
                                    <p:set>
                                      <p:cBhvr>
                                        <p:cTn id="6" fill="hold"/>
                                        <p:tgtEl>
                                          <p:spTgt spid="176"/>
                                        </p:tgtEl>
                                        <p:attrNameLst>
                                          <p:attrName>style.visibility</p:attrName>
                                        </p:attrNameLst>
                                      </p:cBhvr>
                                      <p:to>
                                        <p:strVal val="visible"/>
                                      </p:to>
                                    </p:set>
                                    <p:animEffect filter="blinds(vertical)" transition="in">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77"/>
                                        </p:tgtEl>
                                        <p:attrNameLst>
                                          <p:attrName>style.visibility</p:attrName>
                                        </p:attrNameLst>
                                      </p:cBhvr>
                                      <p:to>
                                        <p:strVal val="visible"/>
                                      </p:to>
                                    </p:set>
                                    <p:animEffect filter="wipe(left)" transition="in">
                                      <p:cBhvr>
                                        <p:cTn id="12" dur="10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3" fill="hold">
                                  <p:stCondLst>
                                    <p:cond delay="0"/>
                                  </p:stCondLst>
                                  <p:iterate type="el" backwards="0">
                                    <p:tmAbs val="0"/>
                                  </p:iterate>
                                  <p:childTnLst>
                                    <p:set>
                                      <p:cBhvr>
                                        <p:cTn id="16" fill="hold"/>
                                        <p:tgtEl>
                                          <p:spTgt spid="178"/>
                                        </p:tgtEl>
                                        <p:attrNameLst>
                                          <p:attrName>style.visibility</p:attrName>
                                        </p:attrNameLst>
                                      </p:cBhvr>
                                      <p:to>
                                        <p:strVal val="visible"/>
                                      </p:to>
                                    </p:set>
                                    <p:anim calcmode="lin" valueType="num">
                                      <p:cBhvr>
                                        <p:cTn id="17" dur="1000" fill="hold"/>
                                        <p:tgtEl>
                                          <p:spTgt spid="178"/>
                                        </p:tgtEl>
                                        <p:attrNameLst>
                                          <p:attrName>ppt_x</p:attrName>
                                        </p:attrNameLst>
                                      </p:cBhvr>
                                      <p:tavLst>
                                        <p:tav tm="0">
                                          <p:val>
                                            <p:strVal val="0-#ppt_w/2"/>
                                          </p:val>
                                        </p:tav>
                                        <p:tav tm="100000">
                                          <p:val>
                                            <p:strVal val="#ppt_x"/>
                                          </p:val>
                                        </p:tav>
                                      </p:tavLst>
                                    </p:anim>
                                    <p:anim calcmode="lin" valueType="num">
                                      <p:cBhvr>
                                        <p:cTn id="18" dur="10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4" fill="hold">
                                  <p:stCondLst>
                                    <p:cond delay="0"/>
                                  </p:stCondLst>
                                  <p:iterate type="el" backwards="0">
                                    <p:tmAbs val="0"/>
                                  </p:iterate>
                                  <p:childTnLst>
                                    <p:set>
                                      <p:cBhvr>
                                        <p:cTn id="22" fill="hold"/>
                                        <p:tgtEl>
                                          <p:spTgt spid="179"/>
                                        </p:tgtEl>
                                        <p:attrNameLst>
                                          <p:attrName>style.visibility</p:attrName>
                                        </p:attrNameLst>
                                      </p:cBhvr>
                                      <p:to>
                                        <p:strVal val="visible"/>
                                      </p:to>
                                    </p:set>
                                    <p:anim calcmode="lin" valueType="num">
                                      <p:cBhvr>
                                        <p:cTn id="23" dur="4000" fill="hold"/>
                                        <p:tgtEl>
                                          <p:spTgt spid="179"/>
                                        </p:tgtEl>
                                        <p:attrNameLst>
                                          <p:attrName>ppt_w</p:attrName>
                                        </p:attrNameLst>
                                      </p:cBhvr>
                                      <p:tavLst>
                                        <p:tav tm="0">
                                          <p:val>
                                            <p:fltVal val="0"/>
                                          </p:val>
                                        </p:tav>
                                        <p:tav tm="100000">
                                          <p:val>
                                            <p:strVal val="#ppt_w"/>
                                          </p:val>
                                        </p:tav>
                                      </p:tavLst>
                                    </p:anim>
                                    <p:anim calcmode="lin" valueType="num">
                                      <p:cBhvr>
                                        <p:cTn id="24" dur="4000" fill="hold"/>
                                        <p:tgtEl>
                                          <p:spTgt spid="17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5" fill="hold">
                                  <p:stCondLst>
                                    <p:cond delay="0"/>
                                  </p:stCondLst>
                                  <p:iterate type="el" backwards="0">
                                    <p:tmAbs val="0"/>
                                  </p:iterate>
                                  <p:childTnLst>
                                    <p:set>
                                      <p:cBhvr>
                                        <p:cTn id="28" fill="hold"/>
                                        <p:tgtEl>
                                          <p:spTgt spid="180"/>
                                        </p:tgtEl>
                                        <p:attrNameLst>
                                          <p:attrName>style.visibility</p:attrName>
                                        </p:attrNameLst>
                                      </p:cBhvr>
                                      <p:to>
                                        <p:strVal val="visible"/>
                                      </p:to>
                                    </p:set>
                                    <p:anim calcmode="lin" valueType="num">
                                      <p:cBhvr>
                                        <p:cTn id="29" dur="750" fill="hold"/>
                                        <p:tgtEl>
                                          <p:spTgt spid="180"/>
                                        </p:tgtEl>
                                        <p:attrNameLst>
                                          <p:attrName>ppt_w</p:attrName>
                                        </p:attrNameLst>
                                      </p:cBhvr>
                                      <p:tavLst>
                                        <p:tav tm="0">
                                          <p:val>
                                            <p:fltVal val="0"/>
                                          </p:val>
                                        </p:tav>
                                        <p:tav tm="100000">
                                          <p:val>
                                            <p:strVal val="#ppt_w"/>
                                          </p:val>
                                        </p:tav>
                                      </p:tavLst>
                                    </p:anim>
                                    <p:anim calcmode="lin" valueType="num">
                                      <p:cBhvr>
                                        <p:cTn id="30" dur="750" fill="hold"/>
                                        <p:tgtEl>
                                          <p:spTgt spid="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8" grpId="3"/>
      <p:bldP build="whole" bldLvl="1" animBg="1" rev="0" advAuto="0" spid="180" grpId="5"/>
      <p:bldP build="whole" bldLvl="1" animBg="1" rev="0" advAuto="0" spid="177" grpId="2"/>
      <p:bldP build="whole" bldLvl="1" animBg="1" rev="0" advAuto="0" spid="176" grpId="1"/>
      <p:bldP build="whole" bldLvl="1" animBg="1" rev="0" advAuto="0" spid="179" grpId="4"/>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extBox 3"/>
          <p:cNvSpPr txBox="1"/>
          <p:nvPr/>
        </p:nvSpPr>
        <p:spPr>
          <a:xfrm>
            <a:off x="5165530" y="2970985"/>
            <a:ext cx="9908098" cy="92917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lnSpc>
                <a:spcPct val="125000"/>
              </a:lnSpc>
              <a:defRPr b="1" sz="5000">
                <a:latin typeface="Calibri"/>
                <a:ea typeface="Calibri"/>
                <a:cs typeface="Calibri"/>
                <a:sym typeface="Calibri"/>
              </a:defRPr>
            </a:pPr>
            <a:r>
              <a:t>Crotchet, crotchet short and sweet</a:t>
            </a:r>
          </a:p>
          <a:p>
            <a:pPr algn="ctr">
              <a:lnSpc>
                <a:spcPct val="125000"/>
              </a:lnSpc>
              <a:defRPr b="1" sz="5000">
                <a:latin typeface="Calibri"/>
                <a:ea typeface="Calibri"/>
                <a:cs typeface="Calibri"/>
                <a:sym typeface="Calibri"/>
              </a:defRPr>
            </a:pPr>
            <a:r>
              <a:t>One little beat you tap you feet</a:t>
            </a:r>
          </a:p>
          <a:p>
            <a:pPr algn="ctr">
              <a:lnSpc>
                <a:spcPct val="125000"/>
              </a:lnSpc>
              <a:defRPr b="1" sz="5000">
                <a:latin typeface="Calibri"/>
                <a:ea typeface="Calibri"/>
                <a:cs typeface="Calibri"/>
                <a:sym typeface="Calibri"/>
              </a:defRPr>
            </a:pPr>
            <a:r>
              <a:t>Taa, taa minim note,</a:t>
            </a:r>
          </a:p>
          <a:p>
            <a:pPr algn="ctr">
              <a:lnSpc>
                <a:spcPct val="125000"/>
              </a:lnSpc>
              <a:defRPr b="1" sz="5000">
                <a:latin typeface="Calibri"/>
                <a:ea typeface="Calibri"/>
                <a:cs typeface="Calibri"/>
                <a:sym typeface="Calibri"/>
              </a:defRPr>
            </a:pPr>
            <a:r>
              <a:t>It takes up two thats what we do</a:t>
            </a:r>
          </a:p>
          <a:p>
            <a:pPr algn="ctr">
              <a:lnSpc>
                <a:spcPct val="125000"/>
              </a:lnSpc>
              <a:defRPr b="1" sz="5000">
                <a:latin typeface="Calibri"/>
                <a:ea typeface="Calibri"/>
                <a:cs typeface="Calibri"/>
                <a:sym typeface="Calibri"/>
              </a:defRPr>
            </a:pPr>
          </a:p>
          <a:p>
            <a:pPr algn="ctr">
              <a:lnSpc>
                <a:spcPct val="125000"/>
              </a:lnSpc>
              <a:defRPr b="1" sz="5000">
                <a:latin typeface="Calibri"/>
                <a:ea typeface="Calibri"/>
                <a:cs typeface="Calibri"/>
                <a:sym typeface="Calibri"/>
              </a:defRPr>
            </a:pPr>
            <a:r>
              <a:t>Long note semibreve</a:t>
            </a:r>
          </a:p>
          <a:p>
            <a:pPr algn="ctr">
              <a:lnSpc>
                <a:spcPct val="125000"/>
              </a:lnSpc>
              <a:defRPr b="1" sz="5000">
                <a:latin typeface="Calibri"/>
                <a:ea typeface="Calibri"/>
                <a:cs typeface="Calibri"/>
                <a:sym typeface="Calibri"/>
              </a:defRPr>
            </a:pPr>
            <a:r>
              <a:t>It’s all so grand, four whole beats</a:t>
            </a:r>
          </a:p>
          <a:p>
            <a:pPr algn="ctr">
              <a:lnSpc>
                <a:spcPct val="125000"/>
              </a:lnSpc>
              <a:defRPr b="1" sz="5000">
                <a:latin typeface="Calibri"/>
                <a:ea typeface="Calibri"/>
                <a:cs typeface="Calibri"/>
                <a:sym typeface="Calibri"/>
              </a:defRPr>
            </a:pPr>
            <a:r>
              <a:t>Long note semibreve</a:t>
            </a:r>
          </a:p>
          <a:p>
            <a:pPr algn="ctr">
              <a:lnSpc>
                <a:spcPct val="125000"/>
              </a:lnSpc>
              <a:defRPr b="1" sz="5000">
                <a:latin typeface="Calibri"/>
                <a:ea typeface="Calibri"/>
                <a:cs typeface="Calibri"/>
                <a:sym typeface="Calibri"/>
              </a:defRPr>
            </a:pPr>
            <a:r>
              <a:t>It’s all so grand, let’s sing</a:t>
            </a:r>
          </a:p>
        </p:txBody>
      </p:sp>
      <p:sp>
        <p:nvSpPr>
          <p:cNvPr id="183" name="LI - I understand the difference between pulse and rhythm."/>
          <p:cNvSpPr txBox="1"/>
          <p:nvPr/>
        </p:nvSpPr>
        <p:spPr>
          <a:xfrm>
            <a:off x="5850588" y="631773"/>
            <a:ext cx="18326104"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00100">
              <a:defRPr b="1" sz="8000" u="sng">
                <a:latin typeface="Calibri"/>
                <a:ea typeface="Calibri"/>
                <a:cs typeface="Calibri"/>
                <a:sym typeface="Calibri"/>
              </a:defRPr>
            </a:lvl1pPr>
          </a:lstStyle>
          <a:p>
            <a:pPr/>
            <a:r>
              <a:t>TIME VALUES SONG</a:t>
            </a:r>
          </a:p>
        </p:txBody>
      </p:sp>
      <p:pic>
        <p:nvPicPr>
          <p:cNvPr id="184" name="Time value song Full.mp3" descr="Time value song Full.mp3"/>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2733009" y="10195152"/>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3"/>
                                        </p:tgtEl>
                                        <p:attrNameLst>
                                          <p:attrName>style.visibility</p:attrName>
                                        </p:attrNameLst>
                                      </p:cBhvr>
                                      <p:to>
                                        <p:strVal val="visible"/>
                                      </p:to>
                                    </p:set>
                                    <p:animEffect filter="fade" transition="in">
                                      <p:cBhvr>
                                        <p:cTn id="7" dur="1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 grpId="2" fill="hold">
                                  <p:stCondLst>
                                    <p:cond delay="0"/>
                                  </p:stCondLst>
                                  <p:iterate type="el" backwards="0">
                                    <p:tmAbs val="0"/>
                                  </p:iterate>
                                  <p:childTnLst>
                                    <p:set>
                                      <p:cBhvr>
                                        <p:cTn id="11" fill="hold"/>
                                        <p:tgtEl>
                                          <p:spTgt spid="182"/>
                                        </p:tgtEl>
                                        <p:attrNameLst>
                                          <p:attrName>style.visibility</p:attrName>
                                        </p:attrNameLst>
                                      </p:cBhvr>
                                      <p:to>
                                        <p:strVal val="visible"/>
                                      </p:to>
                                    </p:set>
                                    <p:anim calcmode="lin" valueType="num">
                                      <p:cBhvr>
                                        <p:cTn id="12" dur="1000" fill="hold"/>
                                        <p:tgtEl>
                                          <p:spTgt spid="182"/>
                                        </p:tgtEl>
                                        <p:attrNameLst>
                                          <p:attrName>ppt_x</p:attrName>
                                        </p:attrNameLst>
                                      </p:cBhvr>
                                      <p:tavLst>
                                        <p:tav tm="0">
                                          <p:val>
                                            <p:strVal val="0-#ppt_w/2"/>
                                          </p:val>
                                        </p:tav>
                                        <p:tav tm="100000">
                                          <p:val>
                                            <p:strVal val="#ppt_x"/>
                                          </p:val>
                                        </p:tav>
                                      </p:tavLst>
                                    </p:anim>
                                    <p:anim calcmode="lin" valueType="num">
                                      <p:cBhvr>
                                        <p:cTn id="13" dur="1000" fill="hold"/>
                                        <p:tgtEl>
                                          <p:spTgt spid="18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mediacall" nodeType="clickEffect" presetSubtype="0" presetID="1" grpId="3" fill="hold">
                                  <p:stCondLst>
                                    <p:cond delay="0"/>
                                  </p:stCondLst>
                                  <p:childTnLst>
                                    <p:cmd type="call" cmd="playFrom(0.0)">
                                      <p:cBhvr>
                                        <p:cTn id="17" dur="94680" fill="hold"/>
                                        <p:tgtEl>
                                          <p:spTgt spid="18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18" fill="hold" display="0">
                  <p:stCondLst>
                    <p:cond delay="indefinite"/>
                  </p:stCondLst>
                </p:cTn>
                <p:tgtEl>
                  <p:spTgt spid="184"/>
                </p:tgtEl>
              </p:cMediaNode>
            </p:audio>
          </p:childTnLst>
        </p:cTn>
      </p:par>
    </p:tnLst>
    <p:bldLst>
      <p:bldP build="whole" bldLvl="1" animBg="1" rev="0" advAuto="0" spid="182" grpId="2"/>
      <p:bldP build="whole" bldLvl="1" animBg="1" rev="0" advAuto="0" spid="183"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hueOff val="909213"/>
                <a:satOff val="3076"/>
                <a:lumOff val="42594"/>
              </a:schemeClr>
            </a:gs>
            <a:gs pos="100000">
              <a:schemeClr val="accent1">
                <a:hueOff val="974357"/>
                <a:satOff val="3076"/>
                <a:lumOff val="56590"/>
              </a:schemeClr>
            </a:gs>
          </a:gsLst>
          <a:lin ang="16200000" scaled="0"/>
        </a:gradFill>
      </p:bgPr>
    </p:bg>
    <p:spTree>
      <p:nvGrpSpPr>
        <p:cNvPr id="1" name=""/>
        <p:cNvGrpSpPr/>
        <p:nvPr/>
      </p:nvGrpSpPr>
      <p:grpSpPr>
        <a:xfrm>
          <a:off x="0" y="0"/>
          <a:ext cx="0" cy="0"/>
          <a:chOff x="0" y="0"/>
          <a:chExt cx="0" cy="0"/>
        </a:xfrm>
      </p:grpSpPr>
      <p:sp>
        <p:nvSpPr>
          <p:cNvPr id="186" name="Rectangle 4"/>
          <p:cNvSpPr/>
          <p:nvPr/>
        </p:nvSpPr>
        <p:spPr>
          <a:xfrm>
            <a:off x="12000" y="-1"/>
            <a:ext cx="21312000" cy="2952002"/>
          </a:xfrm>
          <a:prstGeom prst="rect">
            <a:avLst/>
          </a:prstGeom>
          <a:ln w="76200">
            <a:solidFill>
              <a:srgbClr val="000000"/>
            </a:solidFill>
            <a:miter lim="400000"/>
          </a:ln>
        </p:spPr>
        <p:txBody>
          <a:bodyPr lIns="50800" tIns="50800" rIns="50800" bIns="50800" anchor="ct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7" name="TextBox 6"/>
          <p:cNvSpPr txBox="1"/>
          <p:nvPr/>
        </p:nvSpPr>
        <p:spPr>
          <a:xfrm>
            <a:off x="640669" y="818934"/>
            <a:ext cx="20016000" cy="1314129"/>
          </a:xfrm>
          <a:prstGeom prst="rect">
            <a:avLst/>
          </a:prstGeom>
          <a:solidFill>
            <a:srgbClr val="FFFFFF"/>
          </a:solidFill>
          <a:ln w="254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9300">
                <a:latin typeface="Calibri"/>
                <a:ea typeface="Calibri"/>
                <a:cs typeface="Calibri"/>
                <a:sym typeface="Calibri"/>
              </a:defRPr>
            </a:lvl1pPr>
          </a:lstStyle>
          <a:p>
            <a:pPr/>
            <a:r>
              <a:t>SCORE ANALYSIS</a:t>
            </a:r>
          </a:p>
        </p:txBody>
      </p:sp>
      <p:sp>
        <p:nvSpPr>
          <p:cNvPr id="188" name="Rectangle 9"/>
          <p:cNvSpPr txBox="1"/>
          <p:nvPr/>
        </p:nvSpPr>
        <p:spPr>
          <a:xfrm>
            <a:off x="12529724" y="928468"/>
            <a:ext cx="7945740" cy="1095061"/>
          </a:xfrm>
          <a:prstGeom prst="rect">
            <a:avLst/>
          </a:prstGeom>
          <a:gradFill>
            <a:gsLst>
              <a:gs pos="0">
                <a:schemeClr val="accent4">
                  <a:hueOff val="-782216"/>
                  <a:satOff val="13445"/>
                  <a:lumOff val="36756"/>
                </a:schemeClr>
              </a:gs>
              <a:gs pos="35000">
                <a:srgbClr val="FFD0C3"/>
              </a:gs>
              <a:gs pos="100000">
                <a:schemeClr val="accent4">
                  <a:hueOff val="-854692"/>
                  <a:satOff val="13445"/>
                  <a:lumOff val="48875"/>
                </a:schemeClr>
              </a:gs>
            </a:gsLst>
            <a:lin ang="16200000"/>
          </a:gradFill>
          <a:ln>
            <a:solidFill>
              <a:srgbClr val="DE670B"/>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defRPr sz="3500">
                <a:latin typeface="Calibri"/>
                <a:ea typeface="Calibri"/>
                <a:cs typeface="Calibri"/>
                <a:sym typeface="Calibri"/>
              </a:defRPr>
            </a:lvl1pPr>
          </a:lstStyle>
          <a:p>
            <a:pPr/>
            <a:r>
              <a:t>Key Question: Can you name the pointed notes as crotchet, minim or semibreve?</a:t>
            </a:r>
          </a:p>
        </p:txBody>
      </p:sp>
      <p:pic>
        <p:nvPicPr>
          <p:cNvPr id="189" name="TIME_VALUES_SONG_0001-removebg.png" descr="TIME_VALUES_SONG_0001-removebg.png"/>
          <p:cNvPicPr>
            <a:picLocks noChangeAspect="1"/>
          </p:cNvPicPr>
          <p:nvPr/>
        </p:nvPicPr>
        <p:blipFill>
          <a:blip r:embed="rId2">
            <a:extLst/>
          </a:blip>
          <a:stretch>
            <a:fillRect/>
          </a:stretch>
        </p:blipFill>
        <p:spPr>
          <a:xfrm>
            <a:off x="521833" y="2927884"/>
            <a:ext cx="18857915" cy="13335002"/>
          </a:xfrm>
          <a:prstGeom prst="rect">
            <a:avLst/>
          </a:prstGeom>
          <a:ln w="12700">
            <a:miter lim="400000"/>
          </a:ln>
        </p:spPr>
      </p:pic>
      <p:sp>
        <p:nvSpPr>
          <p:cNvPr id="190" name="Crotchets"/>
          <p:cNvSpPr txBox="1"/>
          <p:nvPr/>
        </p:nvSpPr>
        <p:spPr>
          <a:xfrm>
            <a:off x="10880110" y="5043630"/>
            <a:ext cx="2312146" cy="4252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500">
                <a:latin typeface="Calibri"/>
                <a:ea typeface="Calibri"/>
                <a:cs typeface="Calibri"/>
                <a:sym typeface="Calibri"/>
              </a:defRPr>
            </a:lvl1pPr>
          </a:lstStyle>
          <a:p>
            <a:pPr/>
            <a:r>
              <a:t>Crotchets</a:t>
            </a:r>
          </a:p>
        </p:txBody>
      </p:sp>
      <p:grpSp>
        <p:nvGrpSpPr>
          <p:cNvPr id="195" name="Group"/>
          <p:cNvGrpSpPr/>
          <p:nvPr/>
        </p:nvGrpSpPr>
        <p:grpSpPr>
          <a:xfrm>
            <a:off x="10780259" y="5491512"/>
            <a:ext cx="1447124" cy="808841"/>
            <a:chOff x="0" y="0"/>
            <a:chExt cx="1447122" cy="808840"/>
          </a:xfrm>
        </p:grpSpPr>
        <p:sp>
          <p:nvSpPr>
            <p:cNvPr id="191" name="Line"/>
            <p:cNvSpPr/>
            <p:nvPr/>
          </p:nvSpPr>
          <p:spPr>
            <a:xfrm flipH="1">
              <a:off x="0" y="3622"/>
              <a:ext cx="109124" cy="805219"/>
            </a:xfrm>
            <a:prstGeom prst="line">
              <a:avLst/>
            </a:prstGeom>
            <a:noFill/>
            <a:ln w="25400" cap="flat">
              <a:solidFill>
                <a:schemeClr val="accent1"/>
              </a:solidFill>
              <a:prstDash val="solid"/>
              <a:round/>
              <a:tailEnd type="triangle" w="med" len="me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sp>
          <p:nvSpPr>
            <p:cNvPr id="192" name="Line"/>
            <p:cNvSpPr/>
            <p:nvPr/>
          </p:nvSpPr>
          <p:spPr>
            <a:xfrm flipH="1">
              <a:off x="541694" y="-1"/>
              <a:ext cx="2" cy="808841"/>
            </a:xfrm>
            <a:prstGeom prst="line">
              <a:avLst/>
            </a:prstGeom>
            <a:noFill/>
            <a:ln w="25400" cap="flat">
              <a:solidFill>
                <a:schemeClr val="accent1"/>
              </a:solidFill>
              <a:prstDash val="solid"/>
              <a:round/>
              <a:tailEnd type="triangle" w="med" len="me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sp>
          <p:nvSpPr>
            <p:cNvPr id="193" name="Line"/>
            <p:cNvSpPr/>
            <p:nvPr/>
          </p:nvSpPr>
          <p:spPr>
            <a:xfrm flipH="1">
              <a:off x="1023054" y="300"/>
              <a:ext cx="2" cy="808239"/>
            </a:xfrm>
            <a:prstGeom prst="line">
              <a:avLst/>
            </a:prstGeom>
            <a:noFill/>
            <a:ln w="25400" cap="flat">
              <a:solidFill>
                <a:schemeClr val="accent1"/>
              </a:solidFill>
              <a:prstDash val="solid"/>
              <a:round/>
              <a:tailEnd type="triangle" w="med" len="me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sp>
          <p:nvSpPr>
            <p:cNvPr id="194" name="Line"/>
            <p:cNvSpPr/>
            <p:nvPr/>
          </p:nvSpPr>
          <p:spPr>
            <a:xfrm>
              <a:off x="1364064" y="4329"/>
              <a:ext cx="83060" cy="803534"/>
            </a:xfrm>
            <a:prstGeom prst="line">
              <a:avLst/>
            </a:prstGeom>
            <a:noFill/>
            <a:ln w="25400" cap="flat">
              <a:solidFill>
                <a:schemeClr val="accent1"/>
              </a:solidFill>
              <a:prstDash val="solid"/>
              <a:round/>
              <a:tailEnd type="triangle" w="med" len="me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grpSp>
      <p:sp>
        <p:nvSpPr>
          <p:cNvPr id="196" name="Minims"/>
          <p:cNvSpPr txBox="1"/>
          <p:nvPr/>
        </p:nvSpPr>
        <p:spPr>
          <a:xfrm>
            <a:off x="13308662" y="5043630"/>
            <a:ext cx="2312146" cy="4252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500">
                <a:latin typeface="Calibri"/>
                <a:ea typeface="Calibri"/>
                <a:cs typeface="Calibri"/>
                <a:sym typeface="Calibri"/>
              </a:defRPr>
            </a:lvl1pPr>
          </a:lstStyle>
          <a:p>
            <a:pPr/>
            <a:r>
              <a:t>Minims</a:t>
            </a:r>
          </a:p>
        </p:txBody>
      </p:sp>
      <p:sp>
        <p:nvSpPr>
          <p:cNvPr id="197" name="Line"/>
          <p:cNvSpPr/>
          <p:nvPr/>
        </p:nvSpPr>
        <p:spPr>
          <a:xfrm>
            <a:off x="13941578" y="5492772"/>
            <a:ext cx="2" cy="808238"/>
          </a:xfrm>
          <a:prstGeom prst="line">
            <a:avLst/>
          </a:prstGeom>
          <a:ln w="25400">
            <a:solidFill>
              <a:schemeClr val="accent1"/>
            </a:solidFill>
            <a:tailEnd type="triangle"/>
          </a:ln>
          <a:effectLst>
            <a:outerShdw sx="100000" sy="100000" kx="0" ky="0" algn="b" rotWithShape="0" blurRad="38100" dist="25400" dir="5400000">
              <a:srgbClr val="000000">
                <a:alpha val="50000"/>
              </a:srgbClr>
            </a:outerShdw>
          </a:effectLst>
        </p:spPr>
        <p:txBody>
          <a:bodyPr lIns="45718" tIns="45718" rIns="45718" bIns="45718"/>
          <a:lstStyle/>
          <a:p>
            <a:pPr/>
          </a:p>
        </p:txBody>
      </p:sp>
      <p:grpSp>
        <p:nvGrpSpPr>
          <p:cNvPr id="200" name="Group"/>
          <p:cNvGrpSpPr/>
          <p:nvPr/>
        </p:nvGrpSpPr>
        <p:grpSpPr>
          <a:xfrm>
            <a:off x="15872495" y="5492772"/>
            <a:ext cx="479494" cy="808239"/>
            <a:chOff x="0" y="0"/>
            <a:chExt cx="479492" cy="808238"/>
          </a:xfrm>
        </p:grpSpPr>
        <p:sp>
          <p:nvSpPr>
            <p:cNvPr id="198" name="Line"/>
            <p:cNvSpPr/>
            <p:nvPr/>
          </p:nvSpPr>
          <p:spPr>
            <a:xfrm flipH="1">
              <a:off x="-1" y="-1"/>
              <a:ext cx="3" cy="808239"/>
            </a:xfrm>
            <a:prstGeom prst="line">
              <a:avLst/>
            </a:prstGeom>
            <a:noFill/>
            <a:ln w="25400" cap="flat">
              <a:solidFill>
                <a:schemeClr val="accent1"/>
              </a:solidFill>
              <a:prstDash val="solid"/>
              <a:round/>
              <a:tailEnd type="triangle" w="med" len="me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sp>
          <p:nvSpPr>
            <p:cNvPr id="199" name="Line"/>
            <p:cNvSpPr/>
            <p:nvPr/>
          </p:nvSpPr>
          <p:spPr>
            <a:xfrm flipH="1">
              <a:off x="479490" y="-1"/>
              <a:ext cx="2" cy="808239"/>
            </a:xfrm>
            <a:prstGeom prst="line">
              <a:avLst/>
            </a:prstGeom>
            <a:noFill/>
            <a:ln w="25400" cap="flat">
              <a:solidFill>
                <a:schemeClr val="accent1"/>
              </a:solidFill>
              <a:prstDash val="solid"/>
              <a:round/>
              <a:tailEnd type="triangle" w="med" len="me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grpSp>
      <p:sp>
        <p:nvSpPr>
          <p:cNvPr id="201" name="Crotchets"/>
          <p:cNvSpPr txBox="1"/>
          <p:nvPr/>
        </p:nvSpPr>
        <p:spPr>
          <a:xfrm>
            <a:off x="15529866" y="5043630"/>
            <a:ext cx="2312145" cy="4252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500">
                <a:latin typeface="Calibri"/>
                <a:ea typeface="Calibri"/>
                <a:cs typeface="Calibri"/>
                <a:sym typeface="Calibri"/>
              </a:defRPr>
            </a:lvl1pPr>
          </a:lstStyle>
          <a:p>
            <a:pPr/>
            <a:r>
              <a:t>Crotchets</a:t>
            </a:r>
          </a:p>
        </p:txBody>
      </p:sp>
      <p:sp>
        <p:nvSpPr>
          <p:cNvPr id="202" name="Line"/>
          <p:cNvSpPr/>
          <p:nvPr/>
        </p:nvSpPr>
        <p:spPr>
          <a:xfrm flipH="1">
            <a:off x="17927824" y="5647790"/>
            <a:ext cx="508325" cy="800956"/>
          </a:xfrm>
          <a:prstGeom prst="line">
            <a:avLst/>
          </a:prstGeom>
          <a:ln w="25400">
            <a:solidFill>
              <a:schemeClr val="accent1"/>
            </a:solidFill>
            <a:tailEnd type="triangle"/>
          </a:ln>
          <a:effectLst>
            <a:outerShdw sx="100000" sy="100000" kx="0" ky="0" algn="b" rotWithShape="0" blurRad="38100" dist="25400" dir="5400000">
              <a:srgbClr val="000000">
                <a:alpha val="50000"/>
              </a:srgbClr>
            </a:outerShdw>
          </a:effectLst>
        </p:spPr>
        <p:txBody>
          <a:bodyPr lIns="45718" tIns="45718" rIns="45718" bIns="45718"/>
          <a:lstStyle/>
          <a:p>
            <a:pPr/>
          </a:p>
        </p:txBody>
      </p:sp>
      <p:sp>
        <p:nvSpPr>
          <p:cNvPr id="203" name="Minims"/>
          <p:cNvSpPr txBox="1"/>
          <p:nvPr/>
        </p:nvSpPr>
        <p:spPr>
          <a:xfrm>
            <a:off x="18411989" y="5043630"/>
            <a:ext cx="2312146" cy="4252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500">
                <a:latin typeface="Calibri"/>
                <a:ea typeface="Calibri"/>
                <a:cs typeface="Calibri"/>
                <a:sym typeface="Calibri"/>
              </a:defRPr>
            </a:lvl1pPr>
          </a:lstStyle>
          <a:p>
            <a:pPr/>
            <a:r>
              <a:t>Minims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188"/>
                                        </p:tgtEl>
                                        <p:attrNameLst>
                                          <p:attrName>style.visibility</p:attrName>
                                        </p:attrNameLst>
                                      </p:cBhvr>
                                      <p:to>
                                        <p:strVal val="visible"/>
                                      </p:to>
                                    </p:set>
                                    <p:anim calcmode="lin" valueType="num">
                                      <p:cBhvr>
                                        <p:cTn id="7" dur="1000" fill="hold"/>
                                        <p:tgtEl>
                                          <p:spTgt spid="188"/>
                                        </p:tgtEl>
                                        <p:attrNameLst>
                                          <p:attrName>ppt_w</p:attrName>
                                        </p:attrNameLst>
                                      </p:cBhvr>
                                      <p:tavLst>
                                        <p:tav tm="0">
                                          <p:val>
                                            <p:strVal val="4*#ppt_w"/>
                                          </p:val>
                                        </p:tav>
                                        <p:tav tm="100000">
                                          <p:val>
                                            <p:strVal val="#ppt_w"/>
                                          </p:val>
                                        </p:tav>
                                      </p:tavLst>
                                    </p:anim>
                                    <p:anim calcmode="lin" valueType="num">
                                      <p:cBhvr>
                                        <p:cTn id="8" dur="1000" fill="hold"/>
                                        <p:tgtEl>
                                          <p:spTgt spid="188"/>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89"/>
                                        </p:tgtEl>
                                        <p:attrNameLst>
                                          <p:attrName>style.visibility</p:attrName>
                                        </p:attrNameLst>
                                      </p:cBhvr>
                                      <p:to>
                                        <p:strVal val="visible"/>
                                      </p:to>
                                    </p:set>
                                    <p:anim calcmode="lin" valueType="num">
                                      <p:cBhvr>
                                        <p:cTn id="13" dur="1000" fill="hold"/>
                                        <p:tgtEl>
                                          <p:spTgt spid="189"/>
                                        </p:tgtEl>
                                        <p:attrNameLst>
                                          <p:attrName>ppt_x</p:attrName>
                                        </p:attrNameLst>
                                      </p:cBhvr>
                                      <p:tavLst>
                                        <p:tav tm="0">
                                          <p:val>
                                            <p:strVal val="0-#ppt_w/2"/>
                                          </p:val>
                                        </p:tav>
                                        <p:tav tm="100000">
                                          <p:val>
                                            <p:strVal val="#ppt_x"/>
                                          </p:val>
                                        </p:tav>
                                      </p:tavLst>
                                    </p:anim>
                                    <p:anim calcmode="lin" valueType="num">
                                      <p:cBhvr>
                                        <p:cTn id="14" dur="1000" fill="hold"/>
                                        <p:tgtEl>
                                          <p:spTgt spid="18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195"/>
                                        </p:tgtEl>
                                        <p:attrNameLst>
                                          <p:attrName>style.visibility</p:attrName>
                                        </p:attrNameLst>
                                      </p:cBhvr>
                                      <p:to>
                                        <p:strVal val="visible"/>
                                      </p:to>
                                    </p:set>
                                    <p:anim calcmode="lin" valueType="num">
                                      <p:cBhvr>
                                        <p:cTn id="19" dur="750" fill="hold"/>
                                        <p:tgtEl>
                                          <p:spTgt spid="195"/>
                                        </p:tgtEl>
                                        <p:attrNameLst>
                                          <p:attrName>ppt_w</p:attrName>
                                        </p:attrNameLst>
                                      </p:cBhvr>
                                      <p:tavLst>
                                        <p:tav tm="0">
                                          <p:val>
                                            <p:fltVal val="0"/>
                                          </p:val>
                                        </p:tav>
                                        <p:tav tm="100000">
                                          <p:val>
                                            <p:strVal val="#ppt_w"/>
                                          </p:val>
                                        </p:tav>
                                      </p:tavLst>
                                    </p:anim>
                                    <p:anim calcmode="lin" valueType="num">
                                      <p:cBhvr>
                                        <p:cTn id="20" dur="750" fill="hold"/>
                                        <p:tgtEl>
                                          <p:spTgt spid="19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4" fill="hold">
                                  <p:stCondLst>
                                    <p:cond delay="0"/>
                                  </p:stCondLst>
                                  <p:iterate type="el" backwards="0">
                                    <p:tmAbs val="0"/>
                                  </p:iterate>
                                  <p:childTnLst>
                                    <p:set>
                                      <p:cBhvr>
                                        <p:cTn id="24" fill="hold"/>
                                        <p:tgtEl>
                                          <p:spTgt spid="1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5" fill="hold">
                                  <p:stCondLst>
                                    <p:cond delay="0"/>
                                  </p:stCondLst>
                                  <p:iterate type="el" backwards="0">
                                    <p:tmAbs val="0"/>
                                  </p:iterate>
                                  <p:childTnLst>
                                    <p:set>
                                      <p:cBhvr>
                                        <p:cTn id="28" fill="hold"/>
                                        <p:tgtEl>
                                          <p:spTgt spid="197"/>
                                        </p:tgtEl>
                                        <p:attrNameLst>
                                          <p:attrName>style.visibility</p:attrName>
                                        </p:attrNameLst>
                                      </p:cBhvr>
                                      <p:to>
                                        <p:strVal val="visible"/>
                                      </p:to>
                                    </p:set>
                                    <p:anim calcmode="lin" valueType="num">
                                      <p:cBhvr>
                                        <p:cTn id="29" dur="750" fill="hold"/>
                                        <p:tgtEl>
                                          <p:spTgt spid="197"/>
                                        </p:tgtEl>
                                        <p:attrNameLst>
                                          <p:attrName>ppt_w</p:attrName>
                                        </p:attrNameLst>
                                      </p:cBhvr>
                                      <p:tavLst>
                                        <p:tav tm="0">
                                          <p:val>
                                            <p:fltVal val="0"/>
                                          </p:val>
                                        </p:tav>
                                        <p:tav tm="100000">
                                          <p:val>
                                            <p:strVal val="#ppt_w"/>
                                          </p:val>
                                        </p:tav>
                                      </p:tavLst>
                                    </p:anim>
                                    <p:anim calcmode="lin" valueType="num">
                                      <p:cBhvr>
                                        <p:cTn id="30" dur="750" fill="hold"/>
                                        <p:tgtEl>
                                          <p:spTgt spid="197"/>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6" fill="hold">
                                  <p:stCondLst>
                                    <p:cond delay="0"/>
                                  </p:stCondLst>
                                  <p:iterate type="el" backwards="0">
                                    <p:tmAbs val="0"/>
                                  </p:iterate>
                                  <p:childTnLst>
                                    <p:set>
                                      <p:cBhvr>
                                        <p:cTn id="34" fill="hold"/>
                                        <p:tgtEl>
                                          <p:spTgt spid="1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16" presetID="23" grpId="7" fill="hold">
                                  <p:stCondLst>
                                    <p:cond delay="0"/>
                                  </p:stCondLst>
                                  <p:iterate type="el" backwards="0">
                                    <p:tmAbs val="0"/>
                                  </p:iterate>
                                  <p:childTnLst>
                                    <p:set>
                                      <p:cBhvr>
                                        <p:cTn id="38" fill="hold"/>
                                        <p:tgtEl>
                                          <p:spTgt spid="200"/>
                                        </p:tgtEl>
                                        <p:attrNameLst>
                                          <p:attrName>style.visibility</p:attrName>
                                        </p:attrNameLst>
                                      </p:cBhvr>
                                      <p:to>
                                        <p:strVal val="visible"/>
                                      </p:to>
                                    </p:set>
                                    <p:anim calcmode="lin" valueType="num">
                                      <p:cBhvr>
                                        <p:cTn id="39" dur="750" fill="hold"/>
                                        <p:tgtEl>
                                          <p:spTgt spid="200"/>
                                        </p:tgtEl>
                                        <p:attrNameLst>
                                          <p:attrName>ppt_w</p:attrName>
                                        </p:attrNameLst>
                                      </p:cBhvr>
                                      <p:tavLst>
                                        <p:tav tm="0">
                                          <p:val>
                                            <p:fltVal val="0"/>
                                          </p:val>
                                        </p:tav>
                                        <p:tav tm="100000">
                                          <p:val>
                                            <p:strVal val="#ppt_w"/>
                                          </p:val>
                                        </p:tav>
                                      </p:tavLst>
                                    </p:anim>
                                    <p:anim calcmode="lin" valueType="num">
                                      <p:cBhvr>
                                        <p:cTn id="40" dur="750" fill="hold"/>
                                        <p:tgtEl>
                                          <p:spTgt spid="20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8" fill="hold">
                                  <p:stCondLst>
                                    <p:cond delay="0"/>
                                  </p:stCondLst>
                                  <p:iterate type="el" backwards="0">
                                    <p:tmAbs val="0"/>
                                  </p:iterate>
                                  <p:childTnLst>
                                    <p:set>
                                      <p:cBhvr>
                                        <p:cTn id="44" fill="hold"/>
                                        <p:tgtEl>
                                          <p:spTgt spid="20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6" presetID="23" grpId="9" fill="hold">
                                  <p:stCondLst>
                                    <p:cond delay="0"/>
                                  </p:stCondLst>
                                  <p:iterate type="el" backwards="0">
                                    <p:tmAbs val="0"/>
                                  </p:iterate>
                                  <p:childTnLst>
                                    <p:set>
                                      <p:cBhvr>
                                        <p:cTn id="48" fill="hold"/>
                                        <p:tgtEl>
                                          <p:spTgt spid="202"/>
                                        </p:tgtEl>
                                        <p:attrNameLst>
                                          <p:attrName>style.visibility</p:attrName>
                                        </p:attrNameLst>
                                      </p:cBhvr>
                                      <p:to>
                                        <p:strVal val="visible"/>
                                      </p:to>
                                    </p:set>
                                    <p:anim calcmode="lin" valueType="num">
                                      <p:cBhvr>
                                        <p:cTn id="49" dur="750" fill="hold"/>
                                        <p:tgtEl>
                                          <p:spTgt spid="202"/>
                                        </p:tgtEl>
                                        <p:attrNameLst>
                                          <p:attrName>ppt_w</p:attrName>
                                        </p:attrNameLst>
                                      </p:cBhvr>
                                      <p:tavLst>
                                        <p:tav tm="0">
                                          <p:val>
                                            <p:fltVal val="0"/>
                                          </p:val>
                                        </p:tav>
                                        <p:tav tm="100000">
                                          <p:val>
                                            <p:strVal val="#ppt_w"/>
                                          </p:val>
                                        </p:tav>
                                      </p:tavLst>
                                    </p:anim>
                                    <p:anim calcmode="lin" valueType="num">
                                      <p:cBhvr>
                                        <p:cTn id="50" dur="750" fill="hold"/>
                                        <p:tgtEl>
                                          <p:spTgt spid="202"/>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0" fill="hold">
                                  <p:stCondLst>
                                    <p:cond delay="0"/>
                                  </p:stCondLst>
                                  <p:iterate type="el" backwards="0">
                                    <p:tmAbs val="0"/>
                                  </p:iterate>
                                  <p:childTnLst>
                                    <p:set>
                                      <p:cBhvr>
                                        <p:cTn id="54" fill="hold"/>
                                        <p:tgtEl>
                                          <p:spTgt spid="2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4"/>
      <p:bldP build="whole" bldLvl="1" animBg="1" rev="0" advAuto="0" spid="196" grpId="6"/>
      <p:bldP build="whole" bldLvl="1" animBg="1" rev="0" advAuto="0" spid="197" grpId="5"/>
      <p:bldP build="whole" bldLvl="1" animBg="1" rev="0" advAuto="0" spid="189" grpId="2"/>
      <p:bldP build="whole" bldLvl="1" animBg="1" rev="0" advAuto="0" spid="201" grpId="8"/>
      <p:bldP build="whole" bldLvl="1" animBg="1" rev="0" advAuto="0" spid="200" grpId="7"/>
      <p:bldP build="whole" bldLvl="1" animBg="1" rev="0" advAuto="0" spid="202" grpId="9"/>
      <p:bldP build="whole" bldLvl="1" animBg="1" rev="0" advAuto="0" spid="188" grpId="1"/>
      <p:bldP build="whole" bldLvl="1" animBg="1" rev="0" advAuto="0" spid="195" grpId="3"/>
      <p:bldP build="whole" bldLvl="1" animBg="1" rev="0" advAuto="0" spid="203" grpId="10"/>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Rectangle"/>
          <p:cNvSpPr/>
          <p:nvPr/>
        </p:nvSpPr>
        <p:spPr>
          <a:xfrm>
            <a:off x="0" y="0"/>
            <a:ext cx="21336000" cy="2527300"/>
          </a:xfrm>
          <a:prstGeom prst="rect">
            <a:avLst/>
          </a:prstGeom>
          <a:solidFill>
            <a:schemeClr val="accent1"/>
          </a:solidFill>
          <a:ln w="25400">
            <a:solidFill>
              <a:srgbClr val="00631F"/>
            </a:solidFill>
          </a:ln>
          <a:effectLst>
            <a:outerShdw sx="100000" sy="100000" kx="0" ky="0" algn="b" rotWithShape="0" blurRad="38100" dist="25400" dir="5400000">
              <a:srgbClr val="000000">
                <a:alpha val="50000"/>
              </a:srgbClr>
            </a:outerShdw>
          </a:effectLst>
        </p:spPr>
        <p:txBody>
          <a:bodyPr lIns="50800" tIns="50800" rIns="50800" bIns="50800" anchor="ctr"/>
          <a:lstStyle/>
          <a:p>
            <a:pPr>
              <a:defRPr>
                <a:solidFill>
                  <a:srgbClr val="FFFFFF"/>
                </a:solidFill>
                <a:latin typeface="Calibri"/>
                <a:ea typeface="Calibri"/>
                <a:cs typeface="Calibri"/>
                <a:sym typeface="Calibri"/>
              </a:defRPr>
            </a:pPr>
          </a:p>
        </p:txBody>
      </p:sp>
      <p:sp>
        <p:nvSpPr>
          <p:cNvPr id="206" name="Line"/>
          <p:cNvSpPr/>
          <p:nvPr/>
        </p:nvSpPr>
        <p:spPr>
          <a:xfrm>
            <a:off x="0" y="2528570"/>
            <a:ext cx="21336001" cy="2"/>
          </a:xfrm>
          <a:prstGeom prst="line">
            <a:avLst/>
          </a:prstGeom>
          <a:ln w="76200">
            <a:solidFill>
              <a:srgbClr val="000000"/>
            </a:solidFill>
            <a:miter lim="400000"/>
          </a:ln>
        </p:spPr>
        <p:txBody>
          <a:bodyPr lIns="45718" tIns="45718" rIns="45718" bIns="45718"/>
          <a:lstStyle/>
          <a:p>
            <a:pPr/>
          </a:p>
        </p:txBody>
      </p:sp>
      <p:sp>
        <p:nvSpPr>
          <p:cNvPr id="207" name="LI - I understand the difference between pulse and rhythm."/>
          <p:cNvSpPr txBox="1"/>
          <p:nvPr/>
        </p:nvSpPr>
        <p:spPr>
          <a:xfrm>
            <a:off x="2906262" y="626468"/>
            <a:ext cx="18326102"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00100">
              <a:defRPr b="1" sz="8000" u="sng">
                <a:latin typeface="Calibri"/>
                <a:ea typeface="Calibri"/>
                <a:cs typeface="Calibri"/>
                <a:sym typeface="Calibri"/>
              </a:defRPr>
            </a:lvl1pPr>
          </a:lstStyle>
          <a:p>
            <a:pPr/>
            <a:r>
              <a:t>Music Bars and Time Signatures</a:t>
            </a:r>
          </a:p>
        </p:txBody>
      </p:sp>
      <p:sp>
        <p:nvSpPr>
          <p:cNvPr id="208" name="A bar (or measure) is a way of organising notes into small, equal sections to make the music easier to read and play. Each bar contains a set number of beats, which is shown by the time signature at the start of the piece. The bar lines (vertical lines o"/>
          <p:cNvSpPr txBox="1"/>
          <p:nvPr/>
        </p:nvSpPr>
        <p:spPr>
          <a:xfrm>
            <a:off x="1013272" y="3308705"/>
            <a:ext cx="17567742"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400">
                <a:latin typeface="Times Roman"/>
                <a:ea typeface="Times Roman"/>
                <a:cs typeface="Times Roman"/>
                <a:sym typeface="Times Roman"/>
              </a:defRPr>
            </a:pPr>
            <a:r>
              <a:t>A </a:t>
            </a:r>
            <a:r>
              <a:rPr b="1"/>
              <a:t>bar</a:t>
            </a:r>
            <a:r>
              <a:t> (or measure) is a way of organising notes into small, equal sections to make the music easier to read and play. Each bar contains a set number of beats, which is shown by the time signature at the start of the piece. The bar lines (vertical lines on the staff) divide the music into these sections. </a:t>
            </a:r>
          </a:p>
          <a:p>
            <a:pPr>
              <a:defRPr sz="3400">
                <a:latin typeface="Times Roman"/>
                <a:ea typeface="Times Roman"/>
                <a:cs typeface="Times Roman"/>
                <a:sym typeface="Times Roman"/>
              </a:defRPr>
            </a:pPr>
            <a:r>
              <a:t>A double bar line shows the end of a piece of music.</a:t>
            </a:r>
          </a:p>
        </p:txBody>
      </p:sp>
      <p:sp>
        <p:nvSpPr>
          <p:cNvPr id="209" name="A time signature is a symbol at the beginning of a piece of music that tells us how the beats are organized. It has two numbers: the top number shows how many beats there are in each bar, and the bottom number tells us what type of note equals one beat. "/>
          <p:cNvSpPr txBox="1"/>
          <p:nvPr/>
        </p:nvSpPr>
        <p:spPr>
          <a:xfrm>
            <a:off x="1013272" y="5905984"/>
            <a:ext cx="17567742" cy="276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400">
                <a:latin typeface="Times Roman"/>
                <a:ea typeface="Times Roman"/>
                <a:cs typeface="Times Roman"/>
                <a:sym typeface="Times Roman"/>
              </a:defRPr>
            </a:pPr>
            <a:r>
              <a:t>A </a:t>
            </a:r>
            <a:r>
              <a:rPr b="1"/>
              <a:t>time signature</a:t>
            </a:r>
            <a:r>
              <a:t> is a symbol at the beginning of a piece of music that tells us how the beats are organized. It has two numbers: the top number shows how many beats there are in each bar, and the bottom number tells us what type of note equals one beat. For example, in a 4/4 time signature, the top number '4' means there are four beats in each bar, and the bottom number '4' means a crotchet (or quarter note) gets one beat.</a:t>
            </a:r>
          </a:p>
        </p:txBody>
      </p:sp>
      <p:pic>
        <p:nvPicPr>
          <p:cNvPr id="210" name="Image" descr="Image"/>
          <p:cNvPicPr>
            <a:picLocks noChangeAspect="1"/>
          </p:cNvPicPr>
          <p:nvPr/>
        </p:nvPicPr>
        <p:blipFill>
          <a:blip r:embed="rId2">
            <a:extLst/>
          </a:blip>
          <a:stretch>
            <a:fillRect/>
          </a:stretch>
        </p:blipFill>
        <p:spPr>
          <a:xfrm>
            <a:off x="1831490" y="9057499"/>
            <a:ext cx="17673019" cy="1391578"/>
          </a:xfrm>
          <a:prstGeom prst="rect">
            <a:avLst/>
          </a:prstGeom>
          <a:ln w="12700">
            <a:miter lim="400000"/>
          </a:ln>
        </p:spPr>
      </p:pic>
      <p:grpSp>
        <p:nvGrpSpPr>
          <p:cNvPr id="213" name="Group"/>
          <p:cNvGrpSpPr/>
          <p:nvPr/>
        </p:nvGrpSpPr>
        <p:grpSpPr>
          <a:xfrm>
            <a:off x="7826778" y="10051028"/>
            <a:ext cx="5518037" cy="1492720"/>
            <a:chOff x="0" y="-1"/>
            <a:chExt cx="5518036" cy="1492719"/>
          </a:xfrm>
        </p:grpSpPr>
        <p:sp>
          <p:nvSpPr>
            <p:cNvPr id="211" name="Line"/>
            <p:cNvSpPr/>
            <p:nvPr/>
          </p:nvSpPr>
          <p:spPr>
            <a:xfrm>
              <a:off x="-1" y="-2"/>
              <a:ext cx="2601490" cy="1492720"/>
            </a:xfrm>
            <a:prstGeom prst="line">
              <a:avLst/>
            </a:prstGeom>
            <a:noFill/>
            <a:ln w="25400" cap="flat">
              <a:solidFill>
                <a:schemeClr val="accent1"/>
              </a:solidFill>
              <a:prstDash val="solid"/>
              <a:round/>
              <a:tailEnd type="triangle" w="med" len="me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sp>
          <p:nvSpPr>
            <p:cNvPr id="212" name="Line"/>
            <p:cNvSpPr/>
            <p:nvPr/>
          </p:nvSpPr>
          <p:spPr>
            <a:xfrm flipH="1">
              <a:off x="2960984" y="54036"/>
              <a:ext cx="2557053" cy="1384771"/>
            </a:xfrm>
            <a:prstGeom prst="line">
              <a:avLst/>
            </a:prstGeom>
            <a:noFill/>
            <a:ln w="25400" cap="flat">
              <a:solidFill>
                <a:schemeClr val="accent1"/>
              </a:solidFill>
              <a:prstDash val="solid"/>
              <a:round/>
              <a:tailEnd type="triangle" w="med" len="me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grpSp>
      <p:grpSp>
        <p:nvGrpSpPr>
          <p:cNvPr id="216" name="Group"/>
          <p:cNvGrpSpPr/>
          <p:nvPr/>
        </p:nvGrpSpPr>
        <p:grpSpPr>
          <a:xfrm>
            <a:off x="1484609" y="9316033"/>
            <a:ext cx="1743444" cy="2429063"/>
            <a:chOff x="-29" y="-30"/>
            <a:chExt cx="1743442" cy="2429061"/>
          </a:xfrm>
        </p:grpSpPr>
        <p:sp>
          <p:nvSpPr>
            <p:cNvPr id="214" name="Line"/>
            <p:cNvSpPr/>
            <p:nvPr/>
          </p:nvSpPr>
          <p:spPr>
            <a:xfrm>
              <a:off x="1155875" y="1312944"/>
              <a:ext cx="587539" cy="1116088"/>
            </a:xfrm>
            <a:prstGeom prst="line">
              <a:avLst/>
            </a:prstGeom>
            <a:noFill/>
            <a:ln w="25400" cap="flat">
              <a:solidFill>
                <a:schemeClr val="accent1"/>
              </a:solidFill>
              <a:prstDash val="solid"/>
              <a:round/>
              <a:tailEnd type="triangle" w="med" len="me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sp>
          <p:nvSpPr>
            <p:cNvPr id="215" name="Search"/>
            <p:cNvSpPr/>
            <p:nvPr/>
          </p:nvSpPr>
          <p:spPr>
            <a:xfrm>
              <a:off x="-30" y="-31"/>
              <a:ext cx="1245052" cy="1459326"/>
            </a:xfrm>
            <a:custGeom>
              <a:avLst/>
              <a:gdLst/>
              <a:ahLst/>
              <a:cxnLst>
                <a:cxn ang="0">
                  <a:pos x="wd2" y="hd2"/>
                </a:cxn>
                <a:cxn ang="5400000">
                  <a:pos x="wd2" y="hd2"/>
                </a:cxn>
                <a:cxn ang="10800000">
                  <a:pos x="wd2" y="hd2"/>
                </a:cxn>
                <a:cxn ang="16200000">
                  <a:pos x="wd2" y="hd2"/>
                </a:cxn>
              </a:cxnLst>
              <a:rect l="0" t="0" r="r" b="b"/>
              <a:pathLst>
                <a:path w="20399"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a:latin typeface="Calibri"/>
                  <a:ea typeface="Calibri"/>
                  <a:cs typeface="Calibri"/>
                  <a:sym typeface="Calibri"/>
                </a:defRPr>
              </a:pPr>
            </a:p>
          </p:txBody>
        </p:sp>
      </p:grpSp>
      <p:sp>
        <p:nvSpPr>
          <p:cNvPr id="217" name="Time Signature"/>
          <p:cNvSpPr txBox="1"/>
          <p:nvPr/>
        </p:nvSpPr>
        <p:spPr>
          <a:xfrm>
            <a:off x="2294774" y="11645066"/>
            <a:ext cx="2538785"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atin typeface="Times Roman"/>
                <a:ea typeface="Times Roman"/>
                <a:cs typeface="Times Roman"/>
                <a:sym typeface="Times Roman"/>
              </a:defRPr>
            </a:lvl1pPr>
          </a:lstStyle>
          <a:p>
            <a:pPr/>
            <a:r>
              <a:t>Time Signature</a:t>
            </a:r>
          </a:p>
        </p:txBody>
      </p:sp>
      <p:sp>
        <p:nvSpPr>
          <p:cNvPr id="218" name="Bar lines"/>
          <p:cNvSpPr txBox="1"/>
          <p:nvPr/>
        </p:nvSpPr>
        <p:spPr>
          <a:xfrm>
            <a:off x="9905631" y="11645066"/>
            <a:ext cx="1524738"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atin typeface="Times Roman"/>
                <a:ea typeface="Times Roman"/>
                <a:cs typeface="Times Roman"/>
                <a:sym typeface="Times Roman"/>
              </a:defRPr>
            </a:lvl1pPr>
          </a:lstStyle>
          <a:p>
            <a:pPr/>
            <a:r>
              <a:t>Bar lines</a:t>
            </a:r>
          </a:p>
        </p:txBody>
      </p:sp>
      <p:sp>
        <p:nvSpPr>
          <p:cNvPr id="219" name="Line"/>
          <p:cNvSpPr/>
          <p:nvPr/>
        </p:nvSpPr>
        <p:spPr>
          <a:xfrm flipH="1">
            <a:off x="18291568" y="10042518"/>
            <a:ext cx="924512" cy="1477937"/>
          </a:xfrm>
          <a:prstGeom prst="line">
            <a:avLst/>
          </a:prstGeom>
          <a:ln w="25400">
            <a:solidFill>
              <a:schemeClr val="accent1"/>
            </a:solidFill>
            <a:tailEnd type="triangle"/>
          </a:ln>
          <a:effectLst>
            <a:outerShdw sx="100000" sy="100000" kx="0" ky="0" algn="b" rotWithShape="0" blurRad="38100" dist="25400" dir="5400000">
              <a:srgbClr val="000000">
                <a:alpha val="50000"/>
              </a:srgbClr>
            </a:outerShdw>
          </a:effectLst>
        </p:spPr>
        <p:txBody>
          <a:bodyPr lIns="45718" tIns="45718" rIns="45718" bIns="45718"/>
          <a:lstStyle/>
          <a:p>
            <a:pPr/>
          </a:p>
        </p:txBody>
      </p:sp>
      <p:sp>
        <p:nvSpPr>
          <p:cNvPr id="220" name="Double bar line"/>
          <p:cNvSpPr txBox="1"/>
          <p:nvPr/>
        </p:nvSpPr>
        <p:spPr>
          <a:xfrm>
            <a:off x="17123895" y="11645066"/>
            <a:ext cx="2563200"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atin typeface="Times Roman"/>
                <a:ea typeface="Times Roman"/>
                <a:cs typeface="Times Roman"/>
                <a:sym typeface="Times Roman"/>
              </a:defRPr>
            </a:lvl1pPr>
          </a:lstStyle>
          <a:p>
            <a:pPr/>
            <a:r>
              <a:t>Double bar line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7"/>
                                        </p:tgtEl>
                                        <p:attrNameLst>
                                          <p:attrName>style.visibility</p:attrName>
                                        </p:attrNameLst>
                                      </p:cBhvr>
                                      <p:to>
                                        <p:strVal val="visible"/>
                                      </p:to>
                                    </p:set>
                                    <p:animEffect filter="fade" transition="in">
                                      <p:cBhvr>
                                        <p:cTn id="7" dur="75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08"/>
                                        </p:tgtEl>
                                        <p:attrNameLst>
                                          <p:attrName>style.visibility</p:attrName>
                                        </p:attrNameLst>
                                      </p:cBhvr>
                                      <p:to>
                                        <p:strVal val="visible"/>
                                      </p:to>
                                    </p:set>
                                    <p:anim calcmode="lin" valueType="num">
                                      <p:cBhvr>
                                        <p:cTn id="12" dur="1000" fill="hold"/>
                                        <p:tgtEl>
                                          <p:spTgt spid="208"/>
                                        </p:tgtEl>
                                        <p:attrNameLst>
                                          <p:attrName>ppt_w</p:attrName>
                                        </p:attrNameLst>
                                      </p:cBhvr>
                                      <p:tavLst>
                                        <p:tav tm="0">
                                          <p:val>
                                            <p:fltVal val="0"/>
                                          </p:val>
                                        </p:tav>
                                        <p:tav tm="100000">
                                          <p:val>
                                            <p:strVal val="#ppt_w"/>
                                          </p:val>
                                        </p:tav>
                                      </p:tavLst>
                                    </p:anim>
                                    <p:anim calcmode="lin" valueType="num">
                                      <p:cBhvr>
                                        <p:cTn id="13" dur="1000" fill="hold"/>
                                        <p:tgtEl>
                                          <p:spTgt spid="20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6" presetID="23" grpId="3" fill="hold">
                                  <p:stCondLst>
                                    <p:cond delay="0"/>
                                  </p:stCondLst>
                                  <p:iterate type="el" backwards="0">
                                    <p:tmAbs val="0"/>
                                  </p:iterate>
                                  <p:childTnLst>
                                    <p:set>
                                      <p:cBhvr>
                                        <p:cTn id="17" fill="hold"/>
                                        <p:tgtEl>
                                          <p:spTgt spid="209"/>
                                        </p:tgtEl>
                                        <p:attrNameLst>
                                          <p:attrName>style.visibility</p:attrName>
                                        </p:attrNameLst>
                                      </p:cBhvr>
                                      <p:to>
                                        <p:strVal val="visible"/>
                                      </p:to>
                                    </p:set>
                                    <p:anim calcmode="lin" valueType="num">
                                      <p:cBhvr>
                                        <p:cTn id="18" dur="1000" fill="hold"/>
                                        <p:tgtEl>
                                          <p:spTgt spid="209"/>
                                        </p:tgtEl>
                                        <p:attrNameLst>
                                          <p:attrName>ppt_w</p:attrName>
                                        </p:attrNameLst>
                                      </p:cBhvr>
                                      <p:tavLst>
                                        <p:tav tm="0">
                                          <p:val>
                                            <p:fltVal val="0"/>
                                          </p:val>
                                        </p:tav>
                                        <p:tav tm="100000">
                                          <p:val>
                                            <p:strVal val="#ppt_w"/>
                                          </p:val>
                                        </p:tav>
                                      </p:tavLst>
                                    </p:anim>
                                    <p:anim calcmode="lin" valueType="num">
                                      <p:cBhvr>
                                        <p:cTn id="19" dur="1000" fill="hold"/>
                                        <p:tgtEl>
                                          <p:spTgt spid="209"/>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6" presetID="23" grpId="4" fill="hold">
                                  <p:stCondLst>
                                    <p:cond delay="0"/>
                                  </p:stCondLst>
                                  <p:iterate type="el" backwards="0">
                                    <p:tmAbs val="0"/>
                                  </p:iterate>
                                  <p:childTnLst>
                                    <p:set>
                                      <p:cBhvr>
                                        <p:cTn id="23" fill="hold"/>
                                        <p:tgtEl>
                                          <p:spTgt spid="210"/>
                                        </p:tgtEl>
                                        <p:attrNameLst>
                                          <p:attrName>style.visibility</p:attrName>
                                        </p:attrNameLst>
                                      </p:cBhvr>
                                      <p:to>
                                        <p:strVal val="visible"/>
                                      </p:to>
                                    </p:set>
                                    <p:anim calcmode="lin" valueType="num">
                                      <p:cBhvr>
                                        <p:cTn id="24" dur="500" fill="hold"/>
                                        <p:tgtEl>
                                          <p:spTgt spid="210"/>
                                        </p:tgtEl>
                                        <p:attrNameLst>
                                          <p:attrName>ppt_w</p:attrName>
                                        </p:attrNameLst>
                                      </p:cBhvr>
                                      <p:tavLst>
                                        <p:tav tm="0">
                                          <p:val>
                                            <p:fltVal val="0"/>
                                          </p:val>
                                        </p:tav>
                                        <p:tav tm="100000">
                                          <p:val>
                                            <p:strVal val="#ppt_w"/>
                                          </p:val>
                                        </p:tav>
                                      </p:tavLst>
                                    </p:anim>
                                    <p:anim calcmode="lin" valueType="num">
                                      <p:cBhvr>
                                        <p:cTn id="25" dur="500" fill="hold"/>
                                        <p:tgtEl>
                                          <p:spTgt spid="210"/>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16" presetID="23" grpId="5" fill="hold">
                                  <p:stCondLst>
                                    <p:cond delay="0"/>
                                  </p:stCondLst>
                                  <p:iterate type="el" backwards="0">
                                    <p:tmAbs val="0"/>
                                  </p:iterate>
                                  <p:childTnLst>
                                    <p:set>
                                      <p:cBhvr>
                                        <p:cTn id="29" fill="hold"/>
                                        <p:tgtEl>
                                          <p:spTgt spid="216"/>
                                        </p:tgtEl>
                                        <p:attrNameLst>
                                          <p:attrName>style.visibility</p:attrName>
                                        </p:attrNameLst>
                                      </p:cBhvr>
                                      <p:to>
                                        <p:strVal val="visible"/>
                                      </p:to>
                                    </p:set>
                                    <p:anim calcmode="lin" valueType="num">
                                      <p:cBhvr>
                                        <p:cTn id="30" dur="750" fill="hold"/>
                                        <p:tgtEl>
                                          <p:spTgt spid="216"/>
                                        </p:tgtEl>
                                        <p:attrNameLst>
                                          <p:attrName>ppt_w</p:attrName>
                                        </p:attrNameLst>
                                      </p:cBhvr>
                                      <p:tavLst>
                                        <p:tav tm="0">
                                          <p:val>
                                            <p:fltVal val="0"/>
                                          </p:val>
                                        </p:tav>
                                        <p:tav tm="100000">
                                          <p:val>
                                            <p:strVal val="#ppt_w"/>
                                          </p:val>
                                        </p:tav>
                                      </p:tavLst>
                                    </p:anim>
                                    <p:anim calcmode="lin" valueType="num">
                                      <p:cBhvr>
                                        <p:cTn id="31" dur="750" fill="hold"/>
                                        <p:tgtEl>
                                          <p:spTgt spid="21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16" presetID="23" grpId="6" fill="hold">
                                  <p:stCondLst>
                                    <p:cond delay="0"/>
                                  </p:stCondLst>
                                  <p:iterate type="el" backwards="0">
                                    <p:tmAbs val="0"/>
                                  </p:iterate>
                                  <p:childTnLst>
                                    <p:set>
                                      <p:cBhvr>
                                        <p:cTn id="35" fill="hold"/>
                                        <p:tgtEl>
                                          <p:spTgt spid="217"/>
                                        </p:tgtEl>
                                        <p:attrNameLst>
                                          <p:attrName>style.visibility</p:attrName>
                                        </p:attrNameLst>
                                      </p:cBhvr>
                                      <p:to>
                                        <p:strVal val="visible"/>
                                      </p:to>
                                    </p:set>
                                    <p:anim calcmode="lin" valueType="num">
                                      <p:cBhvr>
                                        <p:cTn id="36" dur="750" fill="hold"/>
                                        <p:tgtEl>
                                          <p:spTgt spid="217"/>
                                        </p:tgtEl>
                                        <p:attrNameLst>
                                          <p:attrName>ppt_w</p:attrName>
                                        </p:attrNameLst>
                                      </p:cBhvr>
                                      <p:tavLst>
                                        <p:tav tm="0">
                                          <p:val>
                                            <p:fltVal val="0"/>
                                          </p:val>
                                        </p:tav>
                                        <p:tav tm="100000">
                                          <p:val>
                                            <p:strVal val="#ppt_w"/>
                                          </p:val>
                                        </p:tav>
                                      </p:tavLst>
                                    </p:anim>
                                    <p:anim calcmode="lin" valueType="num">
                                      <p:cBhvr>
                                        <p:cTn id="37" dur="750" fill="hold"/>
                                        <p:tgtEl>
                                          <p:spTgt spid="217"/>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16" presetID="23" grpId="7" fill="hold">
                                  <p:stCondLst>
                                    <p:cond delay="0"/>
                                  </p:stCondLst>
                                  <p:iterate type="el" backwards="0">
                                    <p:tmAbs val="0"/>
                                  </p:iterate>
                                  <p:childTnLst>
                                    <p:set>
                                      <p:cBhvr>
                                        <p:cTn id="41" fill="hold"/>
                                        <p:tgtEl>
                                          <p:spTgt spid="213"/>
                                        </p:tgtEl>
                                        <p:attrNameLst>
                                          <p:attrName>style.visibility</p:attrName>
                                        </p:attrNameLst>
                                      </p:cBhvr>
                                      <p:to>
                                        <p:strVal val="visible"/>
                                      </p:to>
                                    </p:set>
                                    <p:anim calcmode="lin" valueType="num">
                                      <p:cBhvr>
                                        <p:cTn id="42" dur="750" fill="hold"/>
                                        <p:tgtEl>
                                          <p:spTgt spid="213"/>
                                        </p:tgtEl>
                                        <p:attrNameLst>
                                          <p:attrName>ppt_w</p:attrName>
                                        </p:attrNameLst>
                                      </p:cBhvr>
                                      <p:tavLst>
                                        <p:tav tm="0">
                                          <p:val>
                                            <p:fltVal val="0"/>
                                          </p:val>
                                        </p:tav>
                                        <p:tav tm="100000">
                                          <p:val>
                                            <p:strVal val="#ppt_w"/>
                                          </p:val>
                                        </p:tav>
                                      </p:tavLst>
                                    </p:anim>
                                    <p:anim calcmode="lin" valueType="num">
                                      <p:cBhvr>
                                        <p:cTn id="43" dur="750" fill="hold"/>
                                        <p:tgtEl>
                                          <p:spTgt spid="213"/>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16" presetID="23" grpId="8" fill="hold">
                                  <p:stCondLst>
                                    <p:cond delay="0"/>
                                  </p:stCondLst>
                                  <p:iterate type="el" backwards="0">
                                    <p:tmAbs val="0"/>
                                  </p:iterate>
                                  <p:childTnLst>
                                    <p:set>
                                      <p:cBhvr>
                                        <p:cTn id="47" fill="hold"/>
                                        <p:tgtEl>
                                          <p:spTgt spid="218"/>
                                        </p:tgtEl>
                                        <p:attrNameLst>
                                          <p:attrName>style.visibility</p:attrName>
                                        </p:attrNameLst>
                                      </p:cBhvr>
                                      <p:to>
                                        <p:strVal val="visible"/>
                                      </p:to>
                                    </p:set>
                                    <p:anim calcmode="lin" valueType="num">
                                      <p:cBhvr>
                                        <p:cTn id="48" dur="750" fill="hold"/>
                                        <p:tgtEl>
                                          <p:spTgt spid="218"/>
                                        </p:tgtEl>
                                        <p:attrNameLst>
                                          <p:attrName>ppt_w</p:attrName>
                                        </p:attrNameLst>
                                      </p:cBhvr>
                                      <p:tavLst>
                                        <p:tav tm="0">
                                          <p:val>
                                            <p:fltVal val="0"/>
                                          </p:val>
                                        </p:tav>
                                        <p:tav tm="100000">
                                          <p:val>
                                            <p:strVal val="#ppt_w"/>
                                          </p:val>
                                        </p:tav>
                                      </p:tavLst>
                                    </p:anim>
                                    <p:anim calcmode="lin" valueType="num">
                                      <p:cBhvr>
                                        <p:cTn id="49" dur="750" fill="hold"/>
                                        <p:tgtEl>
                                          <p:spTgt spid="218"/>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16" presetID="23" grpId="9" fill="hold">
                                  <p:stCondLst>
                                    <p:cond delay="0"/>
                                  </p:stCondLst>
                                  <p:iterate type="el" backwards="0">
                                    <p:tmAbs val="0"/>
                                  </p:iterate>
                                  <p:childTnLst>
                                    <p:set>
                                      <p:cBhvr>
                                        <p:cTn id="53" fill="hold"/>
                                        <p:tgtEl>
                                          <p:spTgt spid="219"/>
                                        </p:tgtEl>
                                        <p:attrNameLst>
                                          <p:attrName>style.visibility</p:attrName>
                                        </p:attrNameLst>
                                      </p:cBhvr>
                                      <p:to>
                                        <p:strVal val="visible"/>
                                      </p:to>
                                    </p:set>
                                    <p:anim calcmode="lin" valueType="num">
                                      <p:cBhvr>
                                        <p:cTn id="54" dur="750" fill="hold"/>
                                        <p:tgtEl>
                                          <p:spTgt spid="219"/>
                                        </p:tgtEl>
                                        <p:attrNameLst>
                                          <p:attrName>ppt_w</p:attrName>
                                        </p:attrNameLst>
                                      </p:cBhvr>
                                      <p:tavLst>
                                        <p:tav tm="0">
                                          <p:val>
                                            <p:fltVal val="0"/>
                                          </p:val>
                                        </p:tav>
                                        <p:tav tm="100000">
                                          <p:val>
                                            <p:strVal val="#ppt_w"/>
                                          </p:val>
                                        </p:tav>
                                      </p:tavLst>
                                    </p:anim>
                                    <p:anim calcmode="lin" valueType="num">
                                      <p:cBhvr>
                                        <p:cTn id="55" dur="750" fill="hold"/>
                                        <p:tgtEl>
                                          <p:spTgt spid="219"/>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16" presetID="23" grpId="10" fill="hold">
                                  <p:stCondLst>
                                    <p:cond delay="0"/>
                                  </p:stCondLst>
                                  <p:iterate type="el" backwards="0">
                                    <p:tmAbs val="0"/>
                                  </p:iterate>
                                  <p:childTnLst>
                                    <p:set>
                                      <p:cBhvr>
                                        <p:cTn id="59" fill="hold"/>
                                        <p:tgtEl>
                                          <p:spTgt spid="220"/>
                                        </p:tgtEl>
                                        <p:attrNameLst>
                                          <p:attrName>style.visibility</p:attrName>
                                        </p:attrNameLst>
                                      </p:cBhvr>
                                      <p:to>
                                        <p:strVal val="visible"/>
                                      </p:to>
                                    </p:set>
                                    <p:anim calcmode="lin" valueType="num">
                                      <p:cBhvr>
                                        <p:cTn id="60" dur="750" fill="hold"/>
                                        <p:tgtEl>
                                          <p:spTgt spid="220"/>
                                        </p:tgtEl>
                                        <p:attrNameLst>
                                          <p:attrName>ppt_w</p:attrName>
                                        </p:attrNameLst>
                                      </p:cBhvr>
                                      <p:tavLst>
                                        <p:tav tm="0">
                                          <p:val>
                                            <p:fltVal val="0"/>
                                          </p:val>
                                        </p:tav>
                                        <p:tav tm="100000">
                                          <p:val>
                                            <p:strVal val="#ppt_w"/>
                                          </p:val>
                                        </p:tav>
                                      </p:tavLst>
                                    </p:anim>
                                    <p:anim calcmode="lin" valueType="num">
                                      <p:cBhvr>
                                        <p:cTn id="61" dur="750" fill="hold"/>
                                        <p:tgtEl>
                                          <p:spTgt spid="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7"/>
      <p:bldP build="whole" bldLvl="1" animBg="1" rev="0" advAuto="0" spid="207" grpId="1"/>
      <p:bldP build="whole" bldLvl="1" animBg="1" rev="0" advAuto="0" spid="208" grpId="2"/>
      <p:bldP build="whole" bldLvl="1" animBg="1" rev="0" advAuto="0" spid="218" grpId="8"/>
      <p:bldP build="whole" bldLvl="1" animBg="1" rev="0" advAuto="0" spid="220" grpId="10"/>
      <p:bldP build="whole" bldLvl="1" animBg="1" rev="0" advAuto="0" spid="217" grpId="6"/>
      <p:bldP build="whole" bldLvl="1" animBg="1" rev="0" advAuto="0" spid="209" grpId="3"/>
      <p:bldP build="whole" bldLvl="1" animBg="1" rev="0" advAuto="0" spid="210" grpId="4"/>
      <p:bldP build="whole" bldLvl="1" animBg="1" rev="0" advAuto="0" spid="219" grpId="9"/>
      <p:bldP build="whole" bldLvl="1" animBg="1" rev="0" advAuto="0" spid="216" grpId="5"/>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extBox 7"/>
          <p:cNvSpPr txBox="1"/>
          <p:nvPr/>
        </p:nvSpPr>
        <p:spPr>
          <a:xfrm>
            <a:off x="1004944" y="5157712"/>
            <a:ext cx="19326112" cy="1777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6000">
                <a:latin typeface="Calibri"/>
                <a:ea typeface="Calibri"/>
                <a:cs typeface="Calibri"/>
                <a:sym typeface="Calibri"/>
              </a:defRPr>
            </a:lvl1pPr>
          </a:lstStyle>
          <a:p>
            <a:pPr/>
            <a:r>
              <a:t>How do time signatures and bar lines help organise music, and how can we use them to create a rhythm?</a:t>
            </a:r>
          </a:p>
        </p:txBody>
      </p:sp>
      <p:sp>
        <p:nvSpPr>
          <p:cNvPr id="223" name="TextBox 25"/>
          <p:cNvSpPr txBox="1"/>
          <p:nvPr/>
        </p:nvSpPr>
        <p:spPr>
          <a:xfrm>
            <a:off x="8057681" y="1218471"/>
            <a:ext cx="5220639" cy="23564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a:defRPr sz="8000">
                <a:uFill>
                  <a:solidFill>
                    <a:srgbClr val="000000"/>
                  </a:solidFill>
                </a:uFill>
                <a:latin typeface="Calibri"/>
                <a:ea typeface="Calibri"/>
                <a:cs typeface="Calibri"/>
                <a:sym typeface="Calibri"/>
              </a:defRPr>
            </a:lvl1pPr>
          </a:lstStyle>
          <a:p>
            <a:pPr/>
            <a:r>
              <a:t>Key Question</a:t>
            </a:r>
          </a:p>
        </p:txBody>
      </p:sp>
      <p:pic>
        <p:nvPicPr>
          <p:cNvPr id="224" name="Picture 1" descr="Picture 1"/>
          <p:cNvPicPr>
            <a:picLocks noChangeAspect="1"/>
          </p:cNvPicPr>
          <p:nvPr/>
        </p:nvPicPr>
        <p:blipFill>
          <a:blip r:embed="rId2">
            <a:extLst/>
          </a:blip>
          <a:srcRect l="25797" t="0" r="23780" b="0"/>
          <a:stretch>
            <a:fillRect/>
          </a:stretch>
        </p:blipFill>
        <p:spPr>
          <a:xfrm>
            <a:off x="12763806" y="1007809"/>
            <a:ext cx="2975962" cy="277756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3"/>
                                        </p:tgtEl>
                                        <p:attrNameLst>
                                          <p:attrName>style.visibility</p:attrName>
                                        </p:attrNameLst>
                                      </p:cBhvr>
                                      <p:to>
                                        <p:strVal val="visible"/>
                                      </p:to>
                                    </p:set>
                                    <p:animEffect filter="fade" transition="in">
                                      <p:cBhvr>
                                        <p:cTn id="7" dur="2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24"/>
                                        </p:tgtEl>
                                        <p:attrNameLst>
                                          <p:attrName>style.visibility</p:attrName>
                                        </p:attrNameLst>
                                      </p:cBhvr>
                                      <p:to>
                                        <p:strVal val="visible"/>
                                      </p:to>
                                    </p:set>
                                    <p:anim calcmode="lin" valueType="num">
                                      <p:cBhvr>
                                        <p:cTn id="12" dur="750" fill="hold"/>
                                        <p:tgtEl>
                                          <p:spTgt spid="224"/>
                                        </p:tgtEl>
                                        <p:attrNameLst>
                                          <p:attrName>ppt_w</p:attrName>
                                        </p:attrNameLst>
                                      </p:cBhvr>
                                      <p:tavLst>
                                        <p:tav tm="0">
                                          <p:val>
                                            <p:fltVal val="0"/>
                                          </p:val>
                                        </p:tav>
                                        <p:tav tm="100000">
                                          <p:val>
                                            <p:strVal val="#ppt_w"/>
                                          </p:val>
                                        </p:tav>
                                      </p:tavLst>
                                    </p:anim>
                                    <p:anim calcmode="lin" valueType="num">
                                      <p:cBhvr>
                                        <p:cTn id="13" dur="750" fill="hold"/>
                                        <p:tgtEl>
                                          <p:spTgt spid="22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8" presetID="2" grpId="3" fill="hold">
                                  <p:stCondLst>
                                    <p:cond delay="0"/>
                                  </p:stCondLst>
                                  <p:iterate type="el" backwards="0">
                                    <p:tmAbs val="0"/>
                                  </p:iterate>
                                  <p:childTnLst>
                                    <p:set>
                                      <p:cBhvr>
                                        <p:cTn id="17" fill="hold"/>
                                        <p:tgtEl>
                                          <p:spTgt spid="222"/>
                                        </p:tgtEl>
                                        <p:attrNameLst>
                                          <p:attrName>style.visibility</p:attrName>
                                        </p:attrNameLst>
                                      </p:cBhvr>
                                      <p:to>
                                        <p:strVal val="visible"/>
                                      </p:to>
                                    </p:set>
                                    <p:anim calcmode="lin" valueType="num">
                                      <p:cBhvr>
                                        <p:cTn id="18" dur="1250" fill="hold"/>
                                        <p:tgtEl>
                                          <p:spTgt spid="222"/>
                                        </p:tgtEl>
                                        <p:attrNameLst>
                                          <p:attrName>ppt_x</p:attrName>
                                        </p:attrNameLst>
                                      </p:cBhvr>
                                      <p:tavLst>
                                        <p:tav tm="0">
                                          <p:val>
                                            <p:strVal val="0-#ppt_w/2"/>
                                          </p:val>
                                        </p:tav>
                                        <p:tav tm="100000">
                                          <p:val>
                                            <p:strVal val="#ppt_x"/>
                                          </p:val>
                                        </p:tav>
                                      </p:tavLst>
                                    </p:anim>
                                    <p:anim calcmode="lin" valueType="num">
                                      <p:cBhvr>
                                        <p:cTn id="19" dur="1250" fill="hold"/>
                                        <p:tgtEl>
                                          <p:spTgt spid="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3"/>
      <p:bldP build="whole" bldLvl="1" animBg="1" rev="0" advAuto="0" spid="224" grpId="2"/>
      <p:bldP build="whole" bldLvl="1" animBg="1" rev="0" advAuto="0" spid="22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ectangle"/>
          <p:cNvSpPr/>
          <p:nvPr/>
        </p:nvSpPr>
        <p:spPr>
          <a:xfrm>
            <a:off x="0" y="0"/>
            <a:ext cx="21336000" cy="2527300"/>
          </a:xfrm>
          <a:prstGeom prst="rect">
            <a:avLst/>
          </a:prstGeom>
          <a:solidFill>
            <a:schemeClr val="accent1"/>
          </a:solidFill>
          <a:ln w="25400">
            <a:solidFill>
              <a:srgbClr val="00631F"/>
            </a:solidFill>
          </a:ln>
          <a:effectLst>
            <a:outerShdw sx="100000" sy="100000" kx="0" ky="0" algn="b" rotWithShape="0" blurRad="38100" dist="25400" dir="5400000">
              <a:srgbClr val="000000">
                <a:alpha val="50000"/>
              </a:srgbClr>
            </a:outerShdw>
          </a:effectLst>
        </p:spPr>
        <p:txBody>
          <a:bodyPr lIns="50800" tIns="50800" rIns="50800" bIns="50800" anchor="ctr"/>
          <a:lstStyle/>
          <a:p>
            <a:pPr>
              <a:defRPr>
                <a:solidFill>
                  <a:srgbClr val="FFFFFF"/>
                </a:solidFill>
                <a:latin typeface="Calibri"/>
                <a:ea typeface="Calibri"/>
                <a:cs typeface="Calibri"/>
                <a:sym typeface="Calibri"/>
              </a:defRPr>
            </a:pPr>
          </a:p>
        </p:txBody>
      </p:sp>
      <p:sp>
        <p:nvSpPr>
          <p:cNvPr id="227" name="Line"/>
          <p:cNvSpPr/>
          <p:nvPr/>
        </p:nvSpPr>
        <p:spPr>
          <a:xfrm>
            <a:off x="0" y="2528570"/>
            <a:ext cx="21336001" cy="2"/>
          </a:xfrm>
          <a:prstGeom prst="line">
            <a:avLst/>
          </a:prstGeom>
          <a:ln w="76200">
            <a:solidFill>
              <a:srgbClr val="000000"/>
            </a:solidFill>
            <a:miter lim="400000"/>
          </a:ln>
        </p:spPr>
        <p:txBody>
          <a:bodyPr lIns="45718" tIns="45718" rIns="45718" bIns="45718"/>
          <a:lstStyle/>
          <a:p>
            <a:pPr/>
          </a:p>
        </p:txBody>
      </p:sp>
      <p:sp>
        <p:nvSpPr>
          <p:cNvPr id="228" name="LI - I understand the difference between pulse and rhythm."/>
          <p:cNvSpPr txBox="1"/>
          <p:nvPr/>
        </p:nvSpPr>
        <p:spPr>
          <a:xfrm>
            <a:off x="5187078" y="693977"/>
            <a:ext cx="18326102"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00100">
              <a:defRPr b="1" sz="8000" u="sng">
                <a:latin typeface="Calibri"/>
                <a:ea typeface="Calibri"/>
                <a:cs typeface="Calibri"/>
                <a:sym typeface="Calibri"/>
              </a:defRPr>
            </a:lvl1pPr>
          </a:lstStyle>
          <a:p>
            <a:pPr/>
            <a:r>
              <a:t>Quavers and Semiquavers</a:t>
            </a:r>
          </a:p>
        </p:txBody>
      </p:sp>
      <p:sp>
        <p:nvSpPr>
          <p:cNvPr id="229" name="A quaver or eighth note is half the length of a crotchet (one beat in 4/4 time), so it lasts for half a beat. Two quavers together fill one beat. A semiquaver or sixteenth note is even shorter—it is a quarter of a crotchet, so it lasts for one-quarter of"/>
          <p:cNvSpPr txBox="1"/>
          <p:nvPr/>
        </p:nvSpPr>
        <p:spPr>
          <a:xfrm>
            <a:off x="888864" y="3586169"/>
            <a:ext cx="17567742" cy="248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800">
                <a:latin typeface="Times Roman"/>
                <a:ea typeface="Times Roman"/>
                <a:cs typeface="Times Roman"/>
                <a:sym typeface="Times Roman"/>
              </a:defRPr>
            </a:pPr>
            <a:r>
              <a:t>A </a:t>
            </a:r>
            <a:r>
              <a:rPr b="1"/>
              <a:t>quaver</a:t>
            </a:r>
            <a:r>
              <a:t> or eighth note is half the length of a crotchet (one beat in 4/4 time), so it lasts for half a beat. Two quavers together fill one beat. A </a:t>
            </a:r>
            <a:r>
              <a:rPr b="1"/>
              <a:t>semiquaver</a:t>
            </a:r>
            <a:r>
              <a:t> or sixteenth note is even shorter—it is a quarter of a crotchet, so it lasts for one-quarter of a beat. That means four semiquavers fit into one beat."</a:t>
            </a:r>
          </a:p>
        </p:txBody>
      </p:sp>
      <p:grpSp>
        <p:nvGrpSpPr>
          <p:cNvPr id="232" name="Group"/>
          <p:cNvGrpSpPr/>
          <p:nvPr/>
        </p:nvGrpSpPr>
        <p:grpSpPr>
          <a:xfrm>
            <a:off x="8267984" y="6354794"/>
            <a:ext cx="10671393" cy="2954467"/>
            <a:chOff x="0" y="0"/>
            <a:chExt cx="10671391" cy="2954465"/>
          </a:xfrm>
        </p:grpSpPr>
        <p:pic>
          <p:nvPicPr>
            <p:cNvPr id="230" name="Image" descr="Image"/>
            <p:cNvPicPr>
              <a:picLocks noChangeAspect="1"/>
            </p:cNvPicPr>
            <p:nvPr/>
          </p:nvPicPr>
          <p:blipFill>
            <a:blip r:embed="rId2">
              <a:extLst/>
            </a:blip>
            <a:stretch>
              <a:fillRect/>
            </a:stretch>
          </p:blipFill>
          <p:spPr>
            <a:xfrm>
              <a:off x="1705582" y="-1"/>
              <a:ext cx="7260227" cy="1270542"/>
            </a:xfrm>
            <a:prstGeom prst="rect">
              <a:avLst/>
            </a:prstGeom>
            <a:ln w="12700" cap="flat">
              <a:noFill/>
              <a:miter lim="400000"/>
            </a:ln>
            <a:effectLst/>
          </p:spPr>
        </p:pic>
        <p:pic>
          <p:nvPicPr>
            <p:cNvPr id="231" name="Image" descr="Image"/>
            <p:cNvPicPr>
              <a:picLocks noChangeAspect="1"/>
            </p:cNvPicPr>
            <p:nvPr/>
          </p:nvPicPr>
          <p:blipFill>
            <a:blip r:embed="rId3">
              <a:extLst/>
            </a:blip>
            <a:stretch>
              <a:fillRect/>
            </a:stretch>
          </p:blipFill>
          <p:spPr>
            <a:xfrm>
              <a:off x="-1" y="1695106"/>
              <a:ext cx="10671392" cy="1259360"/>
            </a:xfrm>
            <a:prstGeom prst="rect">
              <a:avLst/>
            </a:prstGeom>
            <a:ln w="12700" cap="flat">
              <a:noFill/>
              <a:miter lim="400000"/>
            </a:ln>
            <a:effectLst/>
          </p:spPr>
        </p:pic>
      </p:grpSp>
      <p:grpSp>
        <p:nvGrpSpPr>
          <p:cNvPr id="235" name="Group"/>
          <p:cNvGrpSpPr/>
          <p:nvPr/>
        </p:nvGrpSpPr>
        <p:grpSpPr>
          <a:xfrm>
            <a:off x="980416" y="6640814"/>
            <a:ext cx="5958049" cy="2388017"/>
            <a:chOff x="0" y="0"/>
            <a:chExt cx="5958048" cy="2388016"/>
          </a:xfrm>
        </p:grpSpPr>
        <p:sp>
          <p:nvSpPr>
            <p:cNvPr id="233" name="Quavers (Eighth Notes)"/>
            <p:cNvSpPr txBox="1"/>
            <p:nvPr/>
          </p:nvSpPr>
          <p:spPr>
            <a:xfrm>
              <a:off x="630112" y="0"/>
              <a:ext cx="4697823" cy="69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800">
                  <a:latin typeface="Times Roman"/>
                  <a:ea typeface="Times Roman"/>
                  <a:cs typeface="Times Roman"/>
                  <a:sym typeface="Times Roman"/>
                </a:defRPr>
              </a:lvl1pPr>
            </a:lstStyle>
            <a:p>
              <a:pPr/>
              <a:r>
                <a:t>Quavers (Eighth Notes)</a:t>
              </a:r>
            </a:p>
          </p:txBody>
        </p:sp>
        <p:sp>
          <p:nvSpPr>
            <p:cNvPr id="234" name="Semiquavers (Sixteenth Notes"/>
            <p:cNvSpPr txBox="1"/>
            <p:nvPr/>
          </p:nvSpPr>
          <p:spPr>
            <a:xfrm>
              <a:off x="0" y="1689516"/>
              <a:ext cx="5958049" cy="69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800">
                  <a:latin typeface="Times Roman"/>
                  <a:ea typeface="Times Roman"/>
                  <a:cs typeface="Times Roman"/>
                  <a:sym typeface="Times Roman"/>
                </a:defRPr>
              </a:lvl1pPr>
            </a:lstStyle>
            <a:p>
              <a:pPr/>
              <a:r>
                <a:t>Semiquavers (Sixteenth Notes</a:t>
              </a:r>
            </a:p>
          </p:txBody>
        </p:sp>
      </p:grpSp>
      <p:sp>
        <p:nvSpPr>
          <p:cNvPr id="236" name="These can also be written with beam lines grouped to match the main beats as follows:"/>
          <p:cNvSpPr txBox="1"/>
          <p:nvPr/>
        </p:nvSpPr>
        <p:spPr>
          <a:xfrm>
            <a:off x="1259511" y="9733826"/>
            <a:ext cx="16826447"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atin typeface="Times Roman"/>
                <a:ea typeface="Times Roman"/>
                <a:cs typeface="Times Roman"/>
                <a:sym typeface="Times Roman"/>
              </a:defRPr>
            </a:lvl1pPr>
          </a:lstStyle>
          <a:p>
            <a:pPr/>
            <a:r>
              <a:t>These can also be written with beam lines grouped to match the main beats as follows:</a:t>
            </a:r>
          </a:p>
        </p:txBody>
      </p:sp>
      <p:grpSp>
        <p:nvGrpSpPr>
          <p:cNvPr id="239" name="Group"/>
          <p:cNvGrpSpPr/>
          <p:nvPr/>
        </p:nvGrpSpPr>
        <p:grpSpPr>
          <a:xfrm>
            <a:off x="3138194" y="11137321"/>
            <a:ext cx="14629750" cy="1025347"/>
            <a:chOff x="0" y="0"/>
            <a:chExt cx="14629748" cy="1025346"/>
          </a:xfrm>
        </p:grpSpPr>
        <p:pic>
          <p:nvPicPr>
            <p:cNvPr id="237" name="Image" descr="Image"/>
            <p:cNvPicPr>
              <a:picLocks noChangeAspect="1"/>
            </p:cNvPicPr>
            <p:nvPr/>
          </p:nvPicPr>
          <p:blipFill>
            <a:blip r:embed="rId4">
              <a:extLst/>
            </a:blip>
            <a:stretch>
              <a:fillRect/>
            </a:stretch>
          </p:blipFill>
          <p:spPr>
            <a:xfrm>
              <a:off x="7794122" y="-1"/>
              <a:ext cx="6835627" cy="1025348"/>
            </a:xfrm>
            <a:prstGeom prst="rect">
              <a:avLst/>
            </a:prstGeom>
            <a:ln w="12700" cap="flat">
              <a:noFill/>
              <a:miter lim="400000"/>
            </a:ln>
            <a:effectLst/>
          </p:spPr>
        </p:pic>
        <p:pic>
          <p:nvPicPr>
            <p:cNvPr id="238" name="Image" descr="Image"/>
            <p:cNvPicPr>
              <a:picLocks noChangeAspect="1"/>
            </p:cNvPicPr>
            <p:nvPr/>
          </p:nvPicPr>
          <p:blipFill>
            <a:blip r:embed="rId5">
              <a:extLst/>
            </a:blip>
            <a:stretch>
              <a:fillRect/>
            </a:stretch>
          </p:blipFill>
          <p:spPr>
            <a:xfrm>
              <a:off x="-1" y="-1"/>
              <a:ext cx="5837465" cy="948017"/>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28"/>
                                        </p:tgtEl>
                                        <p:attrNameLst>
                                          <p:attrName>style.visibility</p:attrName>
                                        </p:attrNameLst>
                                      </p:cBhvr>
                                      <p:to>
                                        <p:strVal val="visible"/>
                                      </p:to>
                                    </p:set>
                                    <p:anim calcmode="lin" valueType="num">
                                      <p:cBhvr>
                                        <p:cTn id="7" dur="1000" fill="hold"/>
                                        <p:tgtEl>
                                          <p:spTgt spid="228"/>
                                        </p:tgtEl>
                                        <p:attrNameLst>
                                          <p:attrName>ppt_w</p:attrName>
                                        </p:attrNameLst>
                                      </p:cBhvr>
                                      <p:tavLst>
                                        <p:tav tm="0">
                                          <p:val>
                                            <p:strVal val="4*#ppt_w"/>
                                          </p:val>
                                        </p:tav>
                                        <p:tav tm="100000">
                                          <p:val>
                                            <p:strVal val="#ppt_w"/>
                                          </p:val>
                                        </p:tav>
                                      </p:tavLst>
                                    </p:anim>
                                    <p:anim calcmode="lin" valueType="num">
                                      <p:cBhvr>
                                        <p:cTn id="8" dur="1000" fill="hold"/>
                                        <p:tgtEl>
                                          <p:spTgt spid="228"/>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29"/>
                                        </p:tgtEl>
                                        <p:attrNameLst>
                                          <p:attrName>style.visibility</p:attrName>
                                        </p:attrNameLst>
                                      </p:cBhvr>
                                      <p:to>
                                        <p:strVal val="visible"/>
                                      </p:to>
                                    </p:set>
                                    <p:anim calcmode="lin" valueType="num">
                                      <p:cBhvr>
                                        <p:cTn id="13" dur="1000" fill="hold"/>
                                        <p:tgtEl>
                                          <p:spTgt spid="229"/>
                                        </p:tgtEl>
                                        <p:attrNameLst>
                                          <p:attrName>ppt_x</p:attrName>
                                        </p:attrNameLst>
                                      </p:cBhvr>
                                      <p:tavLst>
                                        <p:tav tm="0">
                                          <p:val>
                                            <p:strVal val="0-#ppt_w/2"/>
                                          </p:val>
                                        </p:tav>
                                        <p:tav tm="100000">
                                          <p:val>
                                            <p:strVal val="#ppt_x"/>
                                          </p:val>
                                        </p:tav>
                                      </p:tavLst>
                                    </p:anim>
                                    <p:anim calcmode="lin" valueType="num">
                                      <p:cBhvr>
                                        <p:cTn id="14" dur="1000" fill="hold"/>
                                        <p:tgtEl>
                                          <p:spTgt spid="2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3" fill="hold">
                                  <p:stCondLst>
                                    <p:cond delay="0"/>
                                  </p:stCondLst>
                                  <p:iterate type="el" backwards="0">
                                    <p:tmAbs val="0"/>
                                  </p:iterate>
                                  <p:childTnLst>
                                    <p:set>
                                      <p:cBhvr>
                                        <p:cTn id="18" fill="hold"/>
                                        <p:tgtEl>
                                          <p:spTgt spid="235"/>
                                        </p:tgtEl>
                                        <p:attrNameLst>
                                          <p:attrName>style.visibility</p:attrName>
                                        </p:attrNameLst>
                                      </p:cBhvr>
                                      <p:to>
                                        <p:strVal val="visible"/>
                                      </p:to>
                                    </p:set>
                                    <p:animEffect filter="fade" transition="in">
                                      <p:cBhvr>
                                        <p:cTn id="19" dur="1000"/>
                                        <p:tgtEl>
                                          <p:spTgt spid="235"/>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10" grpId="4" fill="hold">
                                  <p:stCondLst>
                                    <p:cond delay="0"/>
                                  </p:stCondLst>
                                  <p:iterate type="el" backwards="0">
                                    <p:tmAbs val="0"/>
                                  </p:iterate>
                                  <p:childTnLst>
                                    <p:set>
                                      <p:cBhvr>
                                        <p:cTn id="23" fill="hold"/>
                                        <p:tgtEl>
                                          <p:spTgt spid="232"/>
                                        </p:tgtEl>
                                        <p:attrNameLst>
                                          <p:attrName>style.visibility</p:attrName>
                                        </p:attrNameLst>
                                      </p:cBhvr>
                                      <p:to>
                                        <p:strVal val="visible"/>
                                      </p:to>
                                    </p:set>
                                    <p:animEffect filter="fade" transition="in">
                                      <p:cBhvr>
                                        <p:cTn id="24" dur="1000"/>
                                        <p:tgtEl>
                                          <p:spTgt spid="232"/>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5" fill="hold">
                                  <p:stCondLst>
                                    <p:cond delay="0"/>
                                  </p:stCondLst>
                                  <p:iterate type="el" backwards="0">
                                    <p:tmAbs val="0"/>
                                  </p:iterate>
                                  <p:childTnLst>
                                    <p:set>
                                      <p:cBhvr>
                                        <p:cTn id="28" fill="hold"/>
                                        <p:tgtEl>
                                          <p:spTgt spid="2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6" fill="hold">
                                  <p:stCondLst>
                                    <p:cond delay="0"/>
                                  </p:stCondLst>
                                  <p:iterate type="el" backwards="0">
                                    <p:tmAbs val="0"/>
                                  </p:iterate>
                                  <p:childTnLst>
                                    <p:set>
                                      <p:cBhvr>
                                        <p:cTn id="32" fill="hold"/>
                                        <p:tgtEl>
                                          <p:spTgt spid="239"/>
                                        </p:tgtEl>
                                        <p:attrNameLst>
                                          <p:attrName>style.visibility</p:attrName>
                                        </p:attrNameLst>
                                      </p:cBhvr>
                                      <p:to>
                                        <p:strVal val="visible"/>
                                      </p:to>
                                    </p:set>
                                    <p:animEffect filter="fade" transition="in">
                                      <p:cBhvr>
                                        <p:cTn id="33"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9" grpId="6"/>
      <p:bldP build="whole" bldLvl="1" animBg="1" rev="0" advAuto="0" spid="232" grpId="4"/>
      <p:bldP build="whole" bldLvl="1" animBg="1" rev="0" advAuto="0" spid="235" grpId="3"/>
      <p:bldP build="whole" bldLvl="1" animBg="1" rev="0" advAuto="0" spid="228" grpId="1"/>
      <p:bldP build="whole" bldLvl="1" animBg="1" rev="0" advAuto="0" spid="229" grpId="2"/>
      <p:bldP build="whole" bldLvl="1" animBg="1" rev="0" advAuto="0" spid="236" grpId="5"/>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Rectangle"/>
          <p:cNvSpPr/>
          <p:nvPr/>
        </p:nvSpPr>
        <p:spPr>
          <a:xfrm>
            <a:off x="0" y="0"/>
            <a:ext cx="21336000" cy="2527300"/>
          </a:xfrm>
          <a:prstGeom prst="rect">
            <a:avLst/>
          </a:prstGeom>
          <a:solidFill>
            <a:schemeClr val="accent1"/>
          </a:solidFill>
          <a:ln w="25400">
            <a:solidFill>
              <a:srgbClr val="00631F"/>
            </a:solidFill>
          </a:ln>
          <a:effectLst>
            <a:outerShdw sx="100000" sy="100000" kx="0" ky="0" algn="b" rotWithShape="0" blurRad="38100" dist="25400" dir="5400000">
              <a:srgbClr val="000000">
                <a:alpha val="50000"/>
              </a:srgbClr>
            </a:outerShdw>
          </a:effectLst>
        </p:spPr>
        <p:txBody>
          <a:bodyPr lIns="50800" tIns="50800" rIns="50800" bIns="50800" anchor="ctr"/>
          <a:lstStyle/>
          <a:p>
            <a:pPr>
              <a:defRPr>
                <a:solidFill>
                  <a:srgbClr val="FFFFFF"/>
                </a:solidFill>
                <a:latin typeface="Calibri"/>
                <a:ea typeface="Calibri"/>
                <a:cs typeface="Calibri"/>
                <a:sym typeface="Calibri"/>
              </a:defRPr>
            </a:pPr>
          </a:p>
        </p:txBody>
      </p:sp>
      <p:sp>
        <p:nvSpPr>
          <p:cNvPr id="242" name="Line"/>
          <p:cNvSpPr/>
          <p:nvPr/>
        </p:nvSpPr>
        <p:spPr>
          <a:xfrm>
            <a:off x="0" y="2528570"/>
            <a:ext cx="21336001" cy="2"/>
          </a:xfrm>
          <a:prstGeom prst="line">
            <a:avLst/>
          </a:prstGeom>
          <a:ln w="76200">
            <a:solidFill>
              <a:srgbClr val="000000"/>
            </a:solidFill>
            <a:miter lim="400000"/>
          </a:ln>
        </p:spPr>
        <p:txBody>
          <a:bodyPr lIns="45718" tIns="45718" rIns="45718" bIns="45718"/>
          <a:lstStyle/>
          <a:p>
            <a:pPr/>
          </a:p>
        </p:txBody>
      </p:sp>
      <p:sp>
        <p:nvSpPr>
          <p:cNvPr id="243" name="LI - I understand the difference between pulse and rhythm."/>
          <p:cNvSpPr txBox="1"/>
          <p:nvPr/>
        </p:nvSpPr>
        <p:spPr>
          <a:xfrm>
            <a:off x="5187078" y="693977"/>
            <a:ext cx="18326102"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00100">
              <a:defRPr b="1" sz="8000" u="sng">
                <a:latin typeface="Calibri"/>
                <a:ea typeface="Calibri"/>
                <a:cs typeface="Calibri"/>
                <a:sym typeface="Calibri"/>
              </a:defRPr>
            </a:lvl1pPr>
          </a:lstStyle>
          <a:p>
            <a:pPr/>
            <a:r>
              <a:t>Assessment</a:t>
            </a:r>
          </a:p>
        </p:txBody>
      </p:sp>
      <p:sp>
        <p:nvSpPr>
          <p:cNvPr id="244" name="Date________________________________…"/>
          <p:cNvSpPr txBox="1"/>
          <p:nvPr/>
        </p:nvSpPr>
        <p:spPr>
          <a:xfrm>
            <a:off x="702253" y="3137056"/>
            <a:ext cx="8480436"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1300"/>
              </a:spcBef>
              <a:defRPr b="1" sz="2400"/>
            </a:pPr>
            <a:r>
              <a:t>Date________________________________</a:t>
            </a:r>
          </a:p>
          <a:p>
            <a:pPr>
              <a:spcBef>
                <a:spcPts val="1300"/>
              </a:spcBef>
              <a:defRPr b="1" sz="2400"/>
            </a:pPr>
            <a:r>
              <a:t>Name_______________________________</a:t>
            </a:r>
          </a:p>
          <a:p>
            <a:pPr>
              <a:defRPr b="1" sz="2400"/>
            </a:pPr>
            <a:r>
              <a:t>Class/Set____________________________</a:t>
            </a:r>
          </a:p>
        </p:txBody>
      </p:sp>
      <p:sp>
        <p:nvSpPr>
          <p:cNvPr id="245" name="Fill in the Blank: Fill in the blank with the correct words from the word bank below.…"/>
          <p:cNvSpPr txBox="1"/>
          <p:nvPr/>
        </p:nvSpPr>
        <p:spPr>
          <a:xfrm>
            <a:off x="635997" y="5687296"/>
            <a:ext cx="12229531" cy="4711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300"/>
              </a:spcBef>
              <a:defRPr b="1" sz="2800">
                <a:latin typeface="Times Roman"/>
                <a:ea typeface="Times Roman"/>
                <a:cs typeface="Times Roman"/>
                <a:sym typeface="Times Roman"/>
              </a:defRPr>
            </a:pPr>
            <a:r>
              <a:t>Fill in the Blank</a:t>
            </a:r>
            <a:r>
              <a:rPr b="0"/>
              <a:t>: Fill in the blank with the correct words from the word bank below.</a:t>
            </a:r>
          </a:p>
          <a:p>
            <a:pPr marL="609600" indent="-609600">
              <a:spcBef>
                <a:spcPts val="1300"/>
              </a:spcBef>
              <a:defRPr sz="2800">
                <a:latin typeface="Times Roman"/>
                <a:ea typeface="Times Roman"/>
                <a:cs typeface="Times Roman"/>
                <a:sym typeface="Times Roman"/>
              </a:defRPr>
            </a:pPr>
            <a:r>
              <a:t>1.  A _____________ is also known as a sixteenth note.</a:t>
            </a:r>
          </a:p>
          <a:p>
            <a:pPr marL="609600" indent="-609600">
              <a:spcBef>
                <a:spcPts val="1300"/>
              </a:spcBef>
              <a:defRPr sz="2800">
                <a:latin typeface="Times Roman"/>
                <a:ea typeface="Times Roman"/>
                <a:cs typeface="Times Roman"/>
                <a:sym typeface="Times Roman"/>
              </a:defRPr>
            </a:pPr>
            <a:r>
              <a:t>2.  Time signatures are written as a _____________ of two numbers.</a:t>
            </a:r>
          </a:p>
          <a:p>
            <a:pPr marL="609600" indent="-609600">
              <a:spcBef>
                <a:spcPts val="1300"/>
              </a:spcBef>
              <a:defRPr sz="2800">
                <a:latin typeface="Times Roman"/>
                <a:ea typeface="Times Roman"/>
                <a:cs typeface="Times Roman"/>
                <a:sym typeface="Times Roman"/>
              </a:defRPr>
            </a:pPr>
            <a:r>
              <a:t>3.  The _____________ indicates the number of beats in each measure.</a:t>
            </a:r>
          </a:p>
          <a:p>
            <a:pPr marL="609600" indent="-609600">
              <a:spcBef>
                <a:spcPts val="1300"/>
              </a:spcBef>
              <a:defRPr sz="2800">
                <a:latin typeface="Times Roman"/>
                <a:ea typeface="Times Roman"/>
                <a:cs typeface="Times Roman"/>
                <a:sym typeface="Times Roman"/>
              </a:defRPr>
            </a:pPr>
            <a:r>
              <a:t>4.  A _____________ divides the music into measures.</a:t>
            </a:r>
          </a:p>
          <a:p>
            <a:pPr marL="609600" indent="-609600">
              <a:spcBef>
                <a:spcPts val="1300"/>
              </a:spcBef>
              <a:defRPr sz="2800">
                <a:latin typeface="Times Roman"/>
                <a:ea typeface="Times Roman"/>
                <a:cs typeface="Times Roman"/>
                <a:sym typeface="Times Roman"/>
              </a:defRPr>
            </a:pPr>
            <a:r>
              <a:t>5.  A _____________ note is half the duration of a quaver.</a:t>
            </a:r>
          </a:p>
          <a:p>
            <a:pPr marL="609600" indent="-609600">
              <a:spcBef>
                <a:spcPts val="1300"/>
              </a:spcBef>
              <a:defRPr sz="2800">
                <a:latin typeface="Times Roman"/>
                <a:ea typeface="Times Roman"/>
                <a:cs typeface="Times Roman"/>
                <a:sym typeface="Times Roman"/>
              </a:defRPr>
            </a:pPr>
            <a:r>
              <a:t> </a:t>
            </a:r>
          </a:p>
          <a:p>
            <a:pPr>
              <a:spcBef>
                <a:spcPts val="1300"/>
              </a:spcBef>
              <a:defRPr b="1" sz="2800">
                <a:latin typeface="Times Roman"/>
                <a:ea typeface="Times Roman"/>
                <a:cs typeface="Times Roman"/>
                <a:sym typeface="Times Roman"/>
              </a:defRPr>
            </a:pPr>
            <a:r>
              <a:t>Word bank</a:t>
            </a:r>
            <a:r>
              <a:rPr b="0"/>
              <a:t>: numerator, bar line, semi-quaver, time signature, semi-breve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43"/>
                                        </p:tgtEl>
                                        <p:attrNameLst>
                                          <p:attrName>style.visibility</p:attrName>
                                        </p:attrNameLst>
                                      </p:cBhvr>
                                      <p:to>
                                        <p:strVal val="visible"/>
                                      </p:to>
                                    </p:set>
                                    <p:anim calcmode="lin" valueType="num">
                                      <p:cBhvr>
                                        <p:cTn id="7" dur="1000" fill="hold"/>
                                        <p:tgtEl>
                                          <p:spTgt spid="243"/>
                                        </p:tgtEl>
                                        <p:attrNameLst>
                                          <p:attrName>ppt_w</p:attrName>
                                        </p:attrNameLst>
                                      </p:cBhvr>
                                      <p:tavLst>
                                        <p:tav tm="0">
                                          <p:val>
                                            <p:strVal val="4*#ppt_w"/>
                                          </p:val>
                                        </p:tav>
                                        <p:tav tm="100000">
                                          <p:val>
                                            <p:strVal val="#ppt_w"/>
                                          </p:val>
                                        </p:tav>
                                      </p:tavLst>
                                    </p:anim>
                                    <p:anim calcmode="lin" valueType="num">
                                      <p:cBhvr>
                                        <p:cTn id="8" dur="1000" fill="hold"/>
                                        <p:tgtEl>
                                          <p:spTgt spid="24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44"/>
                                        </p:tgtEl>
                                        <p:attrNameLst>
                                          <p:attrName>style.visibility</p:attrName>
                                        </p:attrNameLst>
                                      </p:cBhvr>
                                      <p:to>
                                        <p:strVal val="visible"/>
                                      </p:to>
                                    </p:set>
                                    <p:anim calcmode="lin" valueType="num">
                                      <p:cBhvr>
                                        <p:cTn id="13" dur="1000" fill="hold"/>
                                        <p:tgtEl>
                                          <p:spTgt spid="244"/>
                                        </p:tgtEl>
                                        <p:attrNameLst>
                                          <p:attrName>ppt_x</p:attrName>
                                        </p:attrNameLst>
                                      </p:cBhvr>
                                      <p:tavLst>
                                        <p:tav tm="0">
                                          <p:val>
                                            <p:strVal val="0-#ppt_w/2"/>
                                          </p:val>
                                        </p:tav>
                                        <p:tav tm="100000">
                                          <p:val>
                                            <p:strVal val="#ppt_x"/>
                                          </p:val>
                                        </p:tav>
                                      </p:tavLst>
                                    </p:anim>
                                    <p:anim calcmode="lin" valueType="num">
                                      <p:cBhvr>
                                        <p:cTn id="14" dur="1000" fill="hold"/>
                                        <p:tgtEl>
                                          <p:spTgt spid="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3" grpId="1"/>
      <p:bldP build="whole" bldLvl="1" animBg="1" rev="0" advAuto="0" spid="244" grpId="2"/>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